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320" r:id="rId2"/>
    <p:sldId id="331" r:id="rId3"/>
    <p:sldId id="289" r:id="rId4"/>
    <p:sldId id="318" r:id="rId5"/>
    <p:sldId id="319" r:id="rId6"/>
    <p:sldId id="335" r:id="rId7"/>
    <p:sldId id="336" r:id="rId8"/>
    <p:sldId id="333" r:id="rId9"/>
    <p:sldId id="334" r:id="rId10"/>
    <p:sldId id="300" r:id="rId11"/>
    <p:sldId id="304" r:id="rId12"/>
    <p:sldId id="301" r:id="rId13"/>
    <p:sldId id="302" r:id="rId14"/>
    <p:sldId id="305" r:id="rId15"/>
    <p:sldId id="267" r:id="rId16"/>
    <p:sldId id="268" r:id="rId17"/>
    <p:sldId id="332" r:id="rId18"/>
    <p:sldId id="270" r:id="rId19"/>
    <p:sldId id="271" r:id="rId20"/>
    <p:sldId id="272" r:id="rId21"/>
    <p:sldId id="273" r:id="rId22"/>
    <p:sldId id="274" r:id="rId23"/>
    <p:sldId id="275" r:id="rId24"/>
  </p:sldIdLst>
  <p:sldSz cx="12192000" cy="6858000"/>
  <p:notesSz cx="12192000" cy="6858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EE1BA6-AF87-41E4-B37B-E7642D74C78C}" v="14" dt="2023-10-01T17:10:55.161"/>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סגנון ערכת נושא 1 - הדגשה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סגנון ערכת נושא 1 - הדגשה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סגנון ערכת נושא 1 - הדגשה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0A1B5D5-9B99-4C35-A422-299274C87663}" styleName="סגנון ביניים 1 - הדגשה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08FB837D-C827-4EFA-A057-4D05807E0F7C}" styleName="סגנון ערכת נושא 1 - הדגשה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סגנון בהיר 2 - הדגשה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9" d="100"/>
          <a:sy n="59" d="100"/>
        </p:scale>
        <p:origin x="940" y="56"/>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משה עופר" userId="fc811f9f4bb3367c" providerId="LiveId" clId="{33EE1BA6-AF87-41E4-B37B-E7642D74C78C}"/>
    <pc:docChg chg="undo redo custSel addSld delSld modSld sldOrd">
      <pc:chgData name="משה עופר" userId="fc811f9f4bb3367c" providerId="LiveId" clId="{33EE1BA6-AF87-41E4-B37B-E7642D74C78C}" dt="2023-10-01T17:10:59.626" v="545" actId="1076"/>
      <pc:docMkLst>
        <pc:docMk/>
      </pc:docMkLst>
      <pc:sldChg chg="add">
        <pc:chgData name="משה עופר" userId="fc811f9f4bb3367c" providerId="LiveId" clId="{33EE1BA6-AF87-41E4-B37B-E7642D74C78C}" dt="2023-10-01T10:27:47.089" v="491"/>
        <pc:sldMkLst>
          <pc:docMk/>
          <pc:sldMk cId="0" sldId="267"/>
        </pc:sldMkLst>
      </pc:sldChg>
      <pc:sldChg chg="add">
        <pc:chgData name="משה עופר" userId="fc811f9f4bb3367c" providerId="LiveId" clId="{33EE1BA6-AF87-41E4-B37B-E7642D74C78C}" dt="2023-10-01T10:27:47.089" v="491"/>
        <pc:sldMkLst>
          <pc:docMk/>
          <pc:sldMk cId="0" sldId="268"/>
        </pc:sldMkLst>
      </pc:sldChg>
      <pc:sldChg chg="modSp add mod">
        <pc:chgData name="משה עופר" userId="fc811f9f4bb3367c" providerId="LiveId" clId="{33EE1BA6-AF87-41E4-B37B-E7642D74C78C}" dt="2023-10-01T10:42:25.712" v="501" actId="1036"/>
        <pc:sldMkLst>
          <pc:docMk/>
          <pc:sldMk cId="0" sldId="269"/>
        </pc:sldMkLst>
        <pc:spChg chg="mod">
          <ac:chgData name="משה עופר" userId="fc811f9f4bb3367c" providerId="LiveId" clId="{33EE1BA6-AF87-41E4-B37B-E7642D74C78C}" dt="2023-10-01T10:42:25.712" v="501" actId="1036"/>
          <ac:spMkLst>
            <pc:docMk/>
            <pc:sldMk cId="0" sldId="269"/>
            <ac:spMk id="4" creationId="{00000000-0000-0000-0000-000000000000}"/>
          </ac:spMkLst>
        </pc:spChg>
      </pc:sldChg>
      <pc:sldChg chg="add">
        <pc:chgData name="משה עופר" userId="fc811f9f4bb3367c" providerId="LiveId" clId="{33EE1BA6-AF87-41E4-B37B-E7642D74C78C}" dt="2023-10-01T10:27:47.089" v="491"/>
        <pc:sldMkLst>
          <pc:docMk/>
          <pc:sldMk cId="0" sldId="270"/>
        </pc:sldMkLst>
      </pc:sldChg>
      <pc:sldChg chg="add">
        <pc:chgData name="משה עופר" userId="fc811f9f4bb3367c" providerId="LiveId" clId="{33EE1BA6-AF87-41E4-B37B-E7642D74C78C}" dt="2023-10-01T10:27:47.089" v="491"/>
        <pc:sldMkLst>
          <pc:docMk/>
          <pc:sldMk cId="0" sldId="271"/>
        </pc:sldMkLst>
      </pc:sldChg>
      <pc:sldChg chg="add">
        <pc:chgData name="משה עופר" userId="fc811f9f4bb3367c" providerId="LiveId" clId="{33EE1BA6-AF87-41E4-B37B-E7642D74C78C}" dt="2023-10-01T10:27:47.089" v="491"/>
        <pc:sldMkLst>
          <pc:docMk/>
          <pc:sldMk cId="0" sldId="272"/>
        </pc:sldMkLst>
      </pc:sldChg>
      <pc:sldChg chg="add">
        <pc:chgData name="משה עופר" userId="fc811f9f4bb3367c" providerId="LiveId" clId="{33EE1BA6-AF87-41E4-B37B-E7642D74C78C}" dt="2023-10-01T10:27:47.089" v="491"/>
        <pc:sldMkLst>
          <pc:docMk/>
          <pc:sldMk cId="0" sldId="273"/>
        </pc:sldMkLst>
      </pc:sldChg>
      <pc:sldChg chg="add">
        <pc:chgData name="משה עופר" userId="fc811f9f4bb3367c" providerId="LiveId" clId="{33EE1BA6-AF87-41E4-B37B-E7642D74C78C}" dt="2023-10-01T10:27:47.089" v="491"/>
        <pc:sldMkLst>
          <pc:docMk/>
          <pc:sldMk cId="0" sldId="274"/>
        </pc:sldMkLst>
      </pc:sldChg>
      <pc:sldChg chg="add">
        <pc:chgData name="משה עופר" userId="fc811f9f4bb3367c" providerId="LiveId" clId="{33EE1BA6-AF87-41E4-B37B-E7642D74C78C}" dt="2023-10-01T10:27:47.089" v="491"/>
        <pc:sldMkLst>
          <pc:docMk/>
          <pc:sldMk cId="0" sldId="275"/>
        </pc:sldMkLst>
      </pc:sldChg>
      <pc:sldChg chg="del">
        <pc:chgData name="משה עופר" userId="fc811f9f4bb3367c" providerId="LiveId" clId="{33EE1BA6-AF87-41E4-B37B-E7642D74C78C}" dt="2023-09-30T19:46:48.177" v="0" actId="2696"/>
        <pc:sldMkLst>
          <pc:docMk/>
          <pc:sldMk cId="0" sldId="276"/>
        </pc:sldMkLst>
      </pc:sldChg>
      <pc:sldChg chg="del">
        <pc:chgData name="משה עופר" userId="fc811f9f4bb3367c" providerId="LiveId" clId="{33EE1BA6-AF87-41E4-B37B-E7642D74C78C}" dt="2023-09-30T19:46:48.177" v="0" actId="2696"/>
        <pc:sldMkLst>
          <pc:docMk/>
          <pc:sldMk cId="0" sldId="277"/>
        </pc:sldMkLst>
      </pc:sldChg>
      <pc:sldChg chg="del">
        <pc:chgData name="משה עופר" userId="fc811f9f4bb3367c" providerId="LiveId" clId="{33EE1BA6-AF87-41E4-B37B-E7642D74C78C}" dt="2023-09-30T19:46:48.177" v="0" actId="2696"/>
        <pc:sldMkLst>
          <pc:docMk/>
          <pc:sldMk cId="0" sldId="278"/>
        </pc:sldMkLst>
      </pc:sldChg>
      <pc:sldChg chg="del">
        <pc:chgData name="משה עופר" userId="fc811f9f4bb3367c" providerId="LiveId" clId="{33EE1BA6-AF87-41E4-B37B-E7642D74C78C}" dt="2023-09-30T19:46:48.177" v="0" actId="2696"/>
        <pc:sldMkLst>
          <pc:docMk/>
          <pc:sldMk cId="0" sldId="280"/>
        </pc:sldMkLst>
      </pc:sldChg>
      <pc:sldChg chg="del">
        <pc:chgData name="משה עופר" userId="fc811f9f4bb3367c" providerId="LiveId" clId="{33EE1BA6-AF87-41E4-B37B-E7642D74C78C}" dt="2023-09-30T19:46:48.177" v="0" actId="2696"/>
        <pc:sldMkLst>
          <pc:docMk/>
          <pc:sldMk cId="0" sldId="282"/>
        </pc:sldMkLst>
      </pc:sldChg>
      <pc:sldChg chg="del">
        <pc:chgData name="משה עופר" userId="fc811f9f4bb3367c" providerId="LiveId" clId="{33EE1BA6-AF87-41E4-B37B-E7642D74C78C}" dt="2023-09-30T19:46:48.177" v="0" actId="2696"/>
        <pc:sldMkLst>
          <pc:docMk/>
          <pc:sldMk cId="0" sldId="283"/>
        </pc:sldMkLst>
      </pc:sldChg>
      <pc:sldChg chg="del">
        <pc:chgData name="משה עופר" userId="fc811f9f4bb3367c" providerId="LiveId" clId="{33EE1BA6-AF87-41E4-B37B-E7642D74C78C}" dt="2023-09-30T19:46:48.177" v="0" actId="2696"/>
        <pc:sldMkLst>
          <pc:docMk/>
          <pc:sldMk cId="0" sldId="284"/>
        </pc:sldMkLst>
      </pc:sldChg>
      <pc:sldChg chg="del">
        <pc:chgData name="משה עופר" userId="fc811f9f4bb3367c" providerId="LiveId" clId="{33EE1BA6-AF87-41E4-B37B-E7642D74C78C}" dt="2023-09-30T19:46:48.177" v="0" actId="2696"/>
        <pc:sldMkLst>
          <pc:docMk/>
          <pc:sldMk cId="0" sldId="285"/>
        </pc:sldMkLst>
      </pc:sldChg>
      <pc:sldChg chg="del">
        <pc:chgData name="משה עופר" userId="fc811f9f4bb3367c" providerId="LiveId" clId="{33EE1BA6-AF87-41E4-B37B-E7642D74C78C}" dt="2023-09-30T19:48:56.923" v="2" actId="2696"/>
        <pc:sldMkLst>
          <pc:docMk/>
          <pc:sldMk cId="0" sldId="286"/>
        </pc:sldMkLst>
      </pc:sldChg>
      <pc:sldChg chg="del">
        <pc:chgData name="משה עופר" userId="fc811f9f4bb3367c" providerId="LiveId" clId="{33EE1BA6-AF87-41E4-B37B-E7642D74C78C}" dt="2023-09-30T19:48:56.923" v="2" actId="2696"/>
        <pc:sldMkLst>
          <pc:docMk/>
          <pc:sldMk cId="0" sldId="287"/>
        </pc:sldMkLst>
      </pc:sldChg>
      <pc:sldChg chg="del">
        <pc:chgData name="משה עופר" userId="fc811f9f4bb3367c" providerId="LiveId" clId="{33EE1BA6-AF87-41E4-B37B-E7642D74C78C}" dt="2023-09-30T19:48:56.923" v="2" actId="2696"/>
        <pc:sldMkLst>
          <pc:docMk/>
          <pc:sldMk cId="0" sldId="288"/>
        </pc:sldMkLst>
      </pc:sldChg>
      <pc:sldChg chg="del">
        <pc:chgData name="משה עופר" userId="fc811f9f4bb3367c" providerId="LiveId" clId="{33EE1BA6-AF87-41E4-B37B-E7642D74C78C}" dt="2023-09-30T19:46:48.177" v="0" actId="2696"/>
        <pc:sldMkLst>
          <pc:docMk/>
          <pc:sldMk cId="0" sldId="290"/>
        </pc:sldMkLst>
      </pc:sldChg>
      <pc:sldChg chg="del">
        <pc:chgData name="משה עופר" userId="fc811f9f4bb3367c" providerId="LiveId" clId="{33EE1BA6-AF87-41E4-B37B-E7642D74C78C}" dt="2023-09-30T19:46:48.177" v="0" actId="2696"/>
        <pc:sldMkLst>
          <pc:docMk/>
          <pc:sldMk cId="0" sldId="291"/>
        </pc:sldMkLst>
      </pc:sldChg>
      <pc:sldChg chg="del">
        <pc:chgData name="משה עופר" userId="fc811f9f4bb3367c" providerId="LiveId" clId="{33EE1BA6-AF87-41E4-B37B-E7642D74C78C}" dt="2023-09-30T19:46:48.177" v="0" actId="2696"/>
        <pc:sldMkLst>
          <pc:docMk/>
          <pc:sldMk cId="0" sldId="292"/>
        </pc:sldMkLst>
      </pc:sldChg>
      <pc:sldChg chg="del">
        <pc:chgData name="משה עופר" userId="fc811f9f4bb3367c" providerId="LiveId" clId="{33EE1BA6-AF87-41E4-B37B-E7642D74C78C}" dt="2023-09-30T19:46:48.177" v="0" actId="2696"/>
        <pc:sldMkLst>
          <pc:docMk/>
          <pc:sldMk cId="0" sldId="293"/>
        </pc:sldMkLst>
      </pc:sldChg>
      <pc:sldChg chg="del">
        <pc:chgData name="משה עופר" userId="fc811f9f4bb3367c" providerId="LiveId" clId="{33EE1BA6-AF87-41E4-B37B-E7642D74C78C}" dt="2023-09-30T19:46:48.177" v="0" actId="2696"/>
        <pc:sldMkLst>
          <pc:docMk/>
          <pc:sldMk cId="0" sldId="294"/>
        </pc:sldMkLst>
      </pc:sldChg>
      <pc:sldChg chg="add del mod modShow">
        <pc:chgData name="משה עופר" userId="fc811f9f4bb3367c" providerId="LiveId" clId="{33EE1BA6-AF87-41E4-B37B-E7642D74C78C}" dt="2023-10-01T09:13:26.293" v="5" actId="729"/>
        <pc:sldMkLst>
          <pc:docMk/>
          <pc:sldMk cId="0" sldId="295"/>
        </pc:sldMkLst>
      </pc:sldChg>
      <pc:sldChg chg="add del mod modShow">
        <pc:chgData name="משה עופר" userId="fc811f9f4bb3367c" providerId="LiveId" clId="{33EE1BA6-AF87-41E4-B37B-E7642D74C78C}" dt="2023-10-01T09:13:26.293" v="5" actId="729"/>
        <pc:sldMkLst>
          <pc:docMk/>
          <pc:sldMk cId="0" sldId="296"/>
        </pc:sldMkLst>
      </pc:sldChg>
      <pc:sldChg chg="mod modShow">
        <pc:chgData name="משה עופר" userId="fc811f9f4bb3367c" providerId="LiveId" clId="{33EE1BA6-AF87-41E4-B37B-E7642D74C78C}" dt="2023-10-01T09:13:26.293" v="5" actId="729"/>
        <pc:sldMkLst>
          <pc:docMk/>
          <pc:sldMk cId="0" sldId="297"/>
        </pc:sldMkLst>
      </pc:sldChg>
      <pc:sldChg chg="mod modShow">
        <pc:chgData name="משה עופר" userId="fc811f9f4bb3367c" providerId="LiveId" clId="{33EE1BA6-AF87-41E4-B37B-E7642D74C78C}" dt="2023-10-01T09:13:16.509" v="4" actId="729"/>
        <pc:sldMkLst>
          <pc:docMk/>
          <pc:sldMk cId="0" sldId="298"/>
        </pc:sldMkLst>
      </pc:sldChg>
      <pc:sldChg chg="mod modShow">
        <pc:chgData name="משה עופר" userId="fc811f9f4bb3367c" providerId="LiveId" clId="{33EE1BA6-AF87-41E4-B37B-E7642D74C78C}" dt="2023-10-01T09:13:16.509" v="4" actId="729"/>
        <pc:sldMkLst>
          <pc:docMk/>
          <pc:sldMk cId="0" sldId="299"/>
        </pc:sldMkLst>
      </pc:sldChg>
      <pc:sldChg chg="add ord">
        <pc:chgData name="משה עופר" userId="fc811f9f4bb3367c" providerId="LiveId" clId="{33EE1BA6-AF87-41E4-B37B-E7642D74C78C}" dt="2023-10-01T10:26:23.717" v="484"/>
        <pc:sldMkLst>
          <pc:docMk/>
          <pc:sldMk cId="0" sldId="300"/>
        </pc:sldMkLst>
      </pc:sldChg>
      <pc:sldChg chg="add ord">
        <pc:chgData name="משה עופר" userId="fc811f9f4bb3367c" providerId="LiveId" clId="{33EE1BA6-AF87-41E4-B37B-E7642D74C78C}" dt="2023-10-01T10:26:23.717" v="484"/>
        <pc:sldMkLst>
          <pc:docMk/>
          <pc:sldMk cId="0" sldId="301"/>
        </pc:sldMkLst>
      </pc:sldChg>
      <pc:sldChg chg="modSp add mod ord">
        <pc:chgData name="משה עופר" userId="fc811f9f4bb3367c" providerId="LiveId" clId="{33EE1BA6-AF87-41E4-B37B-E7642D74C78C}" dt="2023-10-01T10:28:25.684" v="499" actId="6549"/>
        <pc:sldMkLst>
          <pc:docMk/>
          <pc:sldMk cId="0" sldId="302"/>
        </pc:sldMkLst>
        <pc:spChg chg="mod">
          <ac:chgData name="משה עופר" userId="fc811f9f4bb3367c" providerId="LiveId" clId="{33EE1BA6-AF87-41E4-B37B-E7642D74C78C}" dt="2023-10-01T10:28:09.316" v="494" actId="20577"/>
          <ac:spMkLst>
            <pc:docMk/>
            <pc:sldMk cId="0" sldId="302"/>
            <ac:spMk id="3" creationId="{00000000-0000-0000-0000-000000000000}"/>
          </ac:spMkLst>
        </pc:spChg>
        <pc:spChg chg="mod">
          <ac:chgData name="משה עופר" userId="fc811f9f4bb3367c" providerId="LiveId" clId="{33EE1BA6-AF87-41E4-B37B-E7642D74C78C}" dt="2023-10-01T10:28:25.684" v="499" actId="6549"/>
          <ac:spMkLst>
            <pc:docMk/>
            <pc:sldMk cId="0" sldId="302"/>
            <ac:spMk id="4" creationId="{00000000-0000-0000-0000-000000000000}"/>
          </ac:spMkLst>
        </pc:spChg>
      </pc:sldChg>
      <pc:sldChg chg="add ord">
        <pc:chgData name="משה עופר" userId="fc811f9f4bb3367c" providerId="LiveId" clId="{33EE1BA6-AF87-41E4-B37B-E7642D74C78C}" dt="2023-10-01T17:08:33.303" v="537"/>
        <pc:sldMkLst>
          <pc:docMk/>
          <pc:sldMk cId="0" sldId="303"/>
        </pc:sldMkLst>
      </pc:sldChg>
      <pc:sldChg chg="add ord">
        <pc:chgData name="משה עופר" userId="fc811f9f4bb3367c" providerId="LiveId" clId="{33EE1BA6-AF87-41E4-B37B-E7642D74C78C}" dt="2023-10-01T10:27:59.099" v="493"/>
        <pc:sldMkLst>
          <pc:docMk/>
          <pc:sldMk cId="0" sldId="304"/>
        </pc:sldMkLst>
      </pc:sldChg>
      <pc:sldChg chg="add ord">
        <pc:chgData name="משה עופר" userId="fc811f9f4bb3367c" providerId="LiveId" clId="{33EE1BA6-AF87-41E4-B37B-E7642D74C78C}" dt="2023-10-01T10:26:23.717" v="484"/>
        <pc:sldMkLst>
          <pc:docMk/>
          <pc:sldMk cId="0" sldId="305"/>
        </pc:sldMkLst>
      </pc:sldChg>
      <pc:sldChg chg="add">
        <pc:chgData name="משה עופר" userId="fc811f9f4bb3367c" providerId="LiveId" clId="{33EE1BA6-AF87-41E4-B37B-E7642D74C78C}" dt="2023-10-01T10:27:47.089" v="491"/>
        <pc:sldMkLst>
          <pc:docMk/>
          <pc:sldMk cId="0" sldId="309"/>
        </pc:sldMkLst>
      </pc:sldChg>
      <pc:sldChg chg="add">
        <pc:chgData name="משה עופר" userId="fc811f9f4bb3367c" providerId="LiveId" clId="{33EE1BA6-AF87-41E4-B37B-E7642D74C78C}" dt="2023-10-01T10:27:47.089" v="491"/>
        <pc:sldMkLst>
          <pc:docMk/>
          <pc:sldMk cId="0" sldId="310"/>
        </pc:sldMkLst>
      </pc:sldChg>
      <pc:sldChg chg="add">
        <pc:chgData name="משה עופר" userId="fc811f9f4bb3367c" providerId="LiveId" clId="{33EE1BA6-AF87-41E4-B37B-E7642D74C78C}" dt="2023-10-01T10:27:47.089" v="491"/>
        <pc:sldMkLst>
          <pc:docMk/>
          <pc:sldMk cId="0" sldId="311"/>
        </pc:sldMkLst>
      </pc:sldChg>
      <pc:sldChg chg="add">
        <pc:chgData name="משה עופר" userId="fc811f9f4bb3367c" providerId="LiveId" clId="{33EE1BA6-AF87-41E4-B37B-E7642D74C78C}" dt="2023-10-01T10:27:47.089" v="491"/>
        <pc:sldMkLst>
          <pc:docMk/>
          <pc:sldMk cId="0" sldId="312"/>
        </pc:sldMkLst>
      </pc:sldChg>
      <pc:sldChg chg="add">
        <pc:chgData name="משה עופר" userId="fc811f9f4bb3367c" providerId="LiveId" clId="{33EE1BA6-AF87-41E4-B37B-E7642D74C78C}" dt="2023-10-01T10:27:47.089" v="491"/>
        <pc:sldMkLst>
          <pc:docMk/>
          <pc:sldMk cId="0" sldId="313"/>
        </pc:sldMkLst>
      </pc:sldChg>
      <pc:sldChg chg="add">
        <pc:chgData name="משה עופר" userId="fc811f9f4bb3367c" providerId="LiveId" clId="{33EE1BA6-AF87-41E4-B37B-E7642D74C78C}" dt="2023-10-01T10:27:47.089" v="491"/>
        <pc:sldMkLst>
          <pc:docMk/>
          <pc:sldMk cId="0" sldId="314"/>
        </pc:sldMkLst>
      </pc:sldChg>
      <pc:sldChg chg="add">
        <pc:chgData name="משה עופר" userId="fc811f9f4bb3367c" providerId="LiveId" clId="{33EE1BA6-AF87-41E4-B37B-E7642D74C78C}" dt="2023-10-01T10:27:47.089" v="491"/>
        <pc:sldMkLst>
          <pc:docMk/>
          <pc:sldMk cId="0" sldId="315"/>
        </pc:sldMkLst>
      </pc:sldChg>
      <pc:sldChg chg="add">
        <pc:chgData name="משה עופר" userId="fc811f9f4bb3367c" providerId="LiveId" clId="{33EE1BA6-AF87-41E4-B37B-E7642D74C78C}" dt="2023-10-01T10:27:47.089" v="491"/>
        <pc:sldMkLst>
          <pc:docMk/>
          <pc:sldMk cId="0" sldId="316"/>
        </pc:sldMkLst>
      </pc:sldChg>
      <pc:sldChg chg="add">
        <pc:chgData name="משה עופר" userId="fc811f9f4bb3367c" providerId="LiveId" clId="{33EE1BA6-AF87-41E4-B37B-E7642D74C78C}" dt="2023-10-01T10:27:47.089" v="491"/>
        <pc:sldMkLst>
          <pc:docMk/>
          <pc:sldMk cId="0" sldId="317"/>
        </pc:sldMkLst>
      </pc:sldChg>
      <pc:sldChg chg="modSp mod">
        <pc:chgData name="משה עופר" userId="fc811f9f4bb3367c" providerId="LiveId" clId="{33EE1BA6-AF87-41E4-B37B-E7642D74C78C}" dt="2023-10-01T17:08:02.051" v="535" actId="20577"/>
        <pc:sldMkLst>
          <pc:docMk/>
          <pc:sldMk cId="723084029" sldId="320"/>
        </pc:sldMkLst>
        <pc:spChg chg="mod">
          <ac:chgData name="משה עופר" userId="fc811f9f4bb3367c" providerId="LiveId" clId="{33EE1BA6-AF87-41E4-B37B-E7642D74C78C}" dt="2023-10-01T17:08:02.051" v="535" actId="20577"/>
          <ac:spMkLst>
            <pc:docMk/>
            <pc:sldMk cId="723084029" sldId="320"/>
            <ac:spMk id="3" creationId="{100B9A7E-68F6-74E7-82E7-18917A4CA661}"/>
          </ac:spMkLst>
        </pc:spChg>
      </pc:sldChg>
      <pc:sldChg chg="del">
        <pc:chgData name="משה עופר" userId="fc811f9f4bb3367c" providerId="LiveId" clId="{33EE1BA6-AF87-41E4-B37B-E7642D74C78C}" dt="2023-10-01T09:16:10.038" v="6" actId="2696"/>
        <pc:sldMkLst>
          <pc:docMk/>
          <pc:sldMk cId="2220185369" sldId="321"/>
        </pc:sldMkLst>
      </pc:sldChg>
      <pc:sldChg chg="del">
        <pc:chgData name="משה עופר" userId="fc811f9f4bb3367c" providerId="LiveId" clId="{33EE1BA6-AF87-41E4-B37B-E7642D74C78C}" dt="2023-10-01T09:16:10.038" v="6" actId="2696"/>
        <pc:sldMkLst>
          <pc:docMk/>
          <pc:sldMk cId="3240816743" sldId="322"/>
        </pc:sldMkLst>
      </pc:sldChg>
      <pc:sldChg chg="del">
        <pc:chgData name="משה עופר" userId="fc811f9f4bb3367c" providerId="LiveId" clId="{33EE1BA6-AF87-41E4-B37B-E7642D74C78C}" dt="2023-10-01T09:16:10.038" v="6" actId="2696"/>
        <pc:sldMkLst>
          <pc:docMk/>
          <pc:sldMk cId="3118676227" sldId="323"/>
        </pc:sldMkLst>
      </pc:sldChg>
      <pc:sldChg chg="del">
        <pc:chgData name="משה עופר" userId="fc811f9f4bb3367c" providerId="LiveId" clId="{33EE1BA6-AF87-41E4-B37B-E7642D74C78C}" dt="2023-10-01T09:16:10.038" v="6" actId="2696"/>
        <pc:sldMkLst>
          <pc:docMk/>
          <pc:sldMk cId="67801042" sldId="324"/>
        </pc:sldMkLst>
      </pc:sldChg>
      <pc:sldChg chg="del">
        <pc:chgData name="משה עופר" userId="fc811f9f4bb3367c" providerId="LiveId" clId="{33EE1BA6-AF87-41E4-B37B-E7642D74C78C}" dt="2023-10-01T09:16:10.038" v="6" actId="2696"/>
        <pc:sldMkLst>
          <pc:docMk/>
          <pc:sldMk cId="1665469008" sldId="325"/>
        </pc:sldMkLst>
      </pc:sldChg>
      <pc:sldChg chg="del">
        <pc:chgData name="משה עופר" userId="fc811f9f4bb3367c" providerId="LiveId" clId="{33EE1BA6-AF87-41E4-B37B-E7642D74C78C}" dt="2023-10-01T09:16:10.038" v="6" actId="2696"/>
        <pc:sldMkLst>
          <pc:docMk/>
          <pc:sldMk cId="2599252132" sldId="326"/>
        </pc:sldMkLst>
      </pc:sldChg>
      <pc:sldChg chg="del">
        <pc:chgData name="משה עופר" userId="fc811f9f4bb3367c" providerId="LiveId" clId="{33EE1BA6-AF87-41E4-B37B-E7642D74C78C}" dt="2023-10-01T09:16:10.038" v="6" actId="2696"/>
        <pc:sldMkLst>
          <pc:docMk/>
          <pc:sldMk cId="3500795743" sldId="327"/>
        </pc:sldMkLst>
      </pc:sldChg>
      <pc:sldChg chg="del">
        <pc:chgData name="משה עופר" userId="fc811f9f4bb3367c" providerId="LiveId" clId="{33EE1BA6-AF87-41E4-B37B-E7642D74C78C}" dt="2023-10-01T09:16:10.038" v="6" actId="2696"/>
        <pc:sldMkLst>
          <pc:docMk/>
          <pc:sldMk cId="909659231" sldId="328"/>
        </pc:sldMkLst>
      </pc:sldChg>
      <pc:sldChg chg="del">
        <pc:chgData name="משה עופר" userId="fc811f9f4bb3367c" providerId="LiveId" clId="{33EE1BA6-AF87-41E4-B37B-E7642D74C78C}" dt="2023-10-01T09:16:10.038" v="6" actId="2696"/>
        <pc:sldMkLst>
          <pc:docMk/>
          <pc:sldMk cId="2995230092" sldId="329"/>
        </pc:sldMkLst>
      </pc:sldChg>
      <pc:sldChg chg="del">
        <pc:chgData name="משה עופר" userId="fc811f9f4bb3367c" providerId="LiveId" clId="{33EE1BA6-AF87-41E4-B37B-E7642D74C78C}" dt="2023-10-01T09:16:10.038" v="6" actId="2696"/>
        <pc:sldMkLst>
          <pc:docMk/>
          <pc:sldMk cId="2862780515" sldId="330"/>
        </pc:sldMkLst>
      </pc:sldChg>
      <pc:sldChg chg="del">
        <pc:chgData name="משה עופר" userId="fc811f9f4bb3367c" providerId="LiveId" clId="{33EE1BA6-AF87-41E4-B37B-E7642D74C78C}" dt="2023-09-30T19:46:48.177" v="0" actId="2696"/>
        <pc:sldMkLst>
          <pc:docMk/>
          <pc:sldMk cId="1436853641" sldId="332"/>
        </pc:sldMkLst>
      </pc:sldChg>
      <pc:sldChg chg="addSp modSp new mod">
        <pc:chgData name="משה עופר" userId="fc811f9f4bb3367c" providerId="LiveId" clId="{33EE1BA6-AF87-41E4-B37B-E7642D74C78C}" dt="2023-10-01T09:27:31.110" v="77" actId="20577"/>
        <pc:sldMkLst>
          <pc:docMk/>
          <pc:sldMk cId="4153421470" sldId="332"/>
        </pc:sldMkLst>
        <pc:spChg chg="mod">
          <ac:chgData name="משה עופר" userId="fc811f9f4bb3367c" providerId="LiveId" clId="{33EE1BA6-AF87-41E4-B37B-E7642D74C78C}" dt="2023-10-01T09:24:22.227" v="28" actId="14100"/>
          <ac:spMkLst>
            <pc:docMk/>
            <pc:sldMk cId="4153421470" sldId="332"/>
            <ac:spMk id="2" creationId="{F6E6E990-8C5D-4079-0327-B39720923B2A}"/>
          </ac:spMkLst>
        </pc:spChg>
        <pc:spChg chg="add mod">
          <ac:chgData name="משה עופר" userId="fc811f9f4bb3367c" providerId="LiveId" clId="{33EE1BA6-AF87-41E4-B37B-E7642D74C78C}" dt="2023-10-01T09:27:31.110" v="77" actId="20577"/>
          <ac:spMkLst>
            <pc:docMk/>
            <pc:sldMk cId="4153421470" sldId="332"/>
            <ac:spMk id="3" creationId="{00478375-4784-D422-DA53-5518E3B8C0E3}"/>
          </ac:spMkLst>
        </pc:spChg>
      </pc:sldChg>
      <pc:sldChg chg="addSp modSp new mod">
        <pc:chgData name="משה עופר" userId="fc811f9f4bb3367c" providerId="LiveId" clId="{33EE1BA6-AF87-41E4-B37B-E7642D74C78C}" dt="2023-10-01T09:45:29.961" v="409" actId="20577"/>
        <pc:sldMkLst>
          <pc:docMk/>
          <pc:sldMk cId="2221595184" sldId="333"/>
        </pc:sldMkLst>
        <pc:spChg chg="mod">
          <ac:chgData name="משה עופר" userId="fc811f9f4bb3367c" providerId="LiveId" clId="{33EE1BA6-AF87-41E4-B37B-E7642D74C78C}" dt="2023-10-01T09:40:23.945" v="264" actId="1076"/>
          <ac:spMkLst>
            <pc:docMk/>
            <pc:sldMk cId="2221595184" sldId="333"/>
            <ac:spMk id="2" creationId="{587CE280-3EBB-6845-6FC0-09D51FF80BEE}"/>
          </ac:spMkLst>
        </pc:spChg>
        <pc:spChg chg="add mod">
          <ac:chgData name="משה עופר" userId="fc811f9f4bb3367c" providerId="LiveId" clId="{33EE1BA6-AF87-41E4-B37B-E7642D74C78C}" dt="2023-10-01T09:44:47.618" v="373" actId="1076"/>
          <ac:spMkLst>
            <pc:docMk/>
            <pc:sldMk cId="2221595184" sldId="333"/>
            <ac:spMk id="3" creationId="{B8B91BD9-9076-C4FE-3DB5-B436379E2F03}"/>
          </ac:spMkLst>
        </pc:spChg>
        <pc:spChg chg="add mod">
          <ac:chgData name="משה עופר" userId="fc811f9f4bb3367c" providerId="LiveId" clId="{33EE1BA6-AF87-41E4-B37B-E7642D74C78C}" dt="2023-10-01T09:45:29.961" v="409" actId="20577"/>
          <ac:spMkLst>
            <pc:docMk/>
            <pc:sldMk cId="2221595184" sldId="333"/>
            <ac:spMk id="4" creationId="{118A146E-BDC5-3ACC-8C53-D26C65C9CFE9}"/>
          </ac:spMkLst>
        </pc:spChg>
      </pc:sldChg>
      <pc:sldChg chg="del">
        <pc:chgData name="משה עופר" userId="fc811f9f4bb3367c" providerId="LiveId" clId="{33EE1BA6-AF87-41E4-B37B-E7642D74C78C}" dt="2023-09-30T19:48:56.923" v="2" actId="2696"/>
        <pc:sldMkLst>
          <pc:docMk/>
          <pc:sldMk cId="3979987595" sldId="333"/>
        </pc:sldMkLst>
      </pc:sldChg>
      <pc:sldChg chg="addSp delSp modSp new mod">
        <pc:chgData name="משה עופר" userId="fc811f9f4bb3367c" providerId="LiveId" clId="{33EE1BA6-AF87-41E4-B37B-E7642D74C78C}" dt="2023-10-01T17:10:59.626" v="545" actId="1076"/>
        <pc:sldMkLst>
          <pc:docMk/>
          <pc:sldMk cId="3040296819" sldId="334"/>
        </pc:sldMkLst>
        <pc:spChg chg="mod">
          <ac:chgData name="משה עופר" userId="fc811f9f4bb3367c" providerId="LiveId" clId="{33EE1BA6-AF87-41E4-B37B-E7642D74C78C}" dt="2023-10-01T17:08:38.728" v="538" actId="1076"/>
          <ac:spMkLst>
            <pc:docMk/>
            <pc:sldMk cId="3040296819" sldId="334"/>
            <ac:spMk id="2" creationId="{46BEE503-AD4E-8F33-3381-34C6F329D472}"/>
          </ac:spMkLst>
        </pc:spChg>
        <pc:spChg chg="add del mod">
          <ac:chgData name="משה עופר" userId="fc811f9f4bb3367c" providerId="LiveId" clId="{33EE1BA6-AF87-41E4-B37B-E7642D74C78C}" dt="2023-10-01T10:18:11.579" v="438"/>
          <ac:spMkLst>
            <pc:docMk/>
            <pc:sldMk cId="3040296819" sldId="334"/>
            <ac:spMk id="3" creationId="{A80348DA-2BFE-94CD-11F6-9CBE1F376E6B}"/>
          </ac:spMkLst>
        </pc:spChg>
        <pc:spChg chg="add del mod">
          <ac:chgData name="משה עופר" userId="fc811f9f4bb3367c" providerId="LiveId" clId="{33EE1BA6-AF87-41E4-B37B-E7642D74C78C}" dt="2023-10-01T10:24:36.362" v="476" actId="478"/>
          <ac:spMkLst>
            <pc:docMk/>
            <pc:sldMk cId="3040296819" sldId="334"/>
            <ac:spMk id="4" creationId="{B06D6449-DD8E-FECB-000C-B238F2E67D18}"/>
          </ac:spMkLst>
        </pc:spChg>
        <pc:spChg chg="add mod">
          <ac:chgData name="משה עופר" userId="fc811f9f4bb3367c" providerId="LiveId" clId="{33EE1BA6-AF87-41E4-B37B-E7642D74C78C}" dt="2023-10-01T17:10:59.626" v="545" actId="1076"/>
          <ac:spMkLst>
            <pc:docMk/>
            <pc:sldMk cId="3040296819" sldId="334"/>
            <ac:spMk id="5" creationId="{24CBF2F5-B556-ACC4-A207-0E1E318C27F5}"/>
          </ac:spMkLst>
        </pc:spChg>
        <pc:spChg chg="add del mod">
          <ac:chgData name="משה עופר" userId="fc811f9f4bb3367c" providerId="LiveId" clId="{33EE1BA6-AF87-41E4-B37B-E7642D74C78C}" dt="2023-10-01T10:19:33.229" v="455" actId="478"/>
          <ac:spMkLst>
            <pc:docMk/>
            <pc:sldMk cId="3040296819" sldId="334"/>
            <ac:spMk id="5" creationId="{C706932F-915E-0EDB-E411-980926C26430}"/>
          </ac:spMkLst>
        </pc:spChg>
        <pc:picChg chg="add mod">
          <ac:chgData name="משה עופר" userId="fc811f9f4bb3367c" providerId="LiveId" clId="{33EE1BA6-AF87-41E4-B37B-E7642D74C78C}" dt="2023-10-01T17:10:59.626" v="545" actId="1076"/>
          <ac:picMkLst>
            <pc:docMk/>
            <pc:sldMk cId="3040296819" sldId="334"/>
            <ac:picMk id="4" creationId="{EBA5ECEF-5F1F-EBA7-E9BF-49467EEEE215}"/>
          </ac:picMkLst>
        </pc:picChg>
        <pc:picChg chg="add mod modCrop">
          <ac:chgData name="משה עופר" userId="fc811f9f4bb3367c" providerId="LiveId" clId="{33EE1BA6-AF87-41E4-B37B-E7642D74C78C}" dt="2023-10-01T10:24:43.339" v="478" actId="1076"/>
          <ac:picMkLst>
            <pc:docMk/>
            <pc:sldMk cId="3040296819" sldId="334"/>
            <ac:picMk id="7" creationId="{75FA8988-F755-1966-83D4-BF13017D7280}"/>
          </ac:picMkLst>
        </pc:picChg>
        <pc:picChg chg="add mod modCrop">
          <ac:chgData name="משה עופר" userId="fc811f9f4bb3367c" providerId="LiveId" clId="{33EE1BA6-AF87-41E4-B37B-E7642D74C78C}" dt="2023-10-01T10:24:54.676" v="482" actId="1440"/>
          <ac:picMkLst>
            <pc:docMk/>
            <pc:sldMk cId="3040296819" sldId="334"/>
            <ac:picMk id="8" creationId="{1A81E4DC-B939-6C41-7B58-0DC3FA5282B8}"/>
          </ac:picMkLst>
        </pc:picChg>
      </pc:sldChg>
      <pc:sldChg chg="del">
        <pc:chgData name="משה עופר" userId="fc811f9f4bb3367c" providerId="LiveId" clId="{33EE1BA6-AF87-41E4-B37B-E7642D74C78C}" dt="2023-10-01T09:16:10.038" v="6" actId="2696"/>
        <pc:sldMkLst>
          <pc:docMk/>
          <pc:sldMk cId="4212231960" sldId="334"/>
        </pc:sldMkLst>
      </pc:sldChg>
      <pc:sldChg chg="modSp add mod ord">
        <pc:chgData name="משה עופר" userId="fc811f9f4bb3367c" providerId="LiveId" clId="{33EE1BA6-AF87-41E4-B37B-E7642D74C78C}" dt="2023-10-01T10:26:38.850" v="490" actId="20577"/>
        <pc:sldMkLst>
          <pc:docMk/>
          <pc:sldMk cId="1556952805" sldId="335"/>
        </pc:sldMkLst>
        <pc:spChg chg="mod">
          <ac:chgData name="משה עופר" userId="fc811f9f4bb3367c" providerId="LiveId" clId="{33EE1BA6-AF87-41E4-B37B-E7642D74C78C}" dt="2023-10-01T10:26:38.850" v="490" actId="20577"/>
          <ac:spMkLst>
            <pc:docMk/>
            <pc:sldMk cId="1556952805" sldId="335"/>
            <ac:spMk id="2" creationId="{8D0B24A1-75CD-FAA1-65C1-A19B88A3CD5D}"/>
          </ac:spMkLst>
        </pc:spChg>
      </pc:sldChg>
      <pc:sldChg chg="del">
        <pc:chgData name="משה עופר" userId="fc811f9f4bb3367c" providerId="LiveId" clId="{33EE1BA6-AF87-41E4-B37B-E7642D74C78C}" dt="2023-10-01T09:16:10.038" v="6" actId="2696"/>
        <pc:sldMkLst>
          <pc:docMk/>
          <pc:sldMk cId="2657990650" sldId="335"/>
        </pc:sldMkLst>
      </pc:sldChg>
      <pc:sldChg chg="del">
        <pc:chgData name="משה עופר" userId="fc811f9f4bb3367c" providerId="LiveId" clId="{33EE1BA6-AF87-41E4-B37B-E7642D74C78C}" dt="2023-10-01T09:16:10.038" v="6" actId="2696"/>
        <pc:sldMkLst>
          <pc:docMk/>
          <pc:sldMk cId="527312250" sldId="336"/>
        </pc:sldMkLst>
      </pc:sldChg>
      <pc:sldChg chg="del">
        <pc:chgData name="משה עופר" userId="fc811f9f4bb3367c" providerId="LiveId" clId="{33EE1BA6-AF87-41E4-B37B-E7642D74C78C}" dt="2023-10-01T09:16:10.038" v="6" actId="2696"/>
        <pc:sldMkLst>
          <pc:docMk/>
          <pc:sldMk cId="2191579679" sldId="337"/>
        </pc:sldMkLst>
      </pc:sldChg>
      <pc:sldChg chg="del">
        <pc:chgData name="משה עופר" userId="fc811f9f4bb3367c" providerId="LiveId" clId="{33EE1BA6-AF87-41E4-B37B-E7642D74C78C}" dt="2023-09-30T19:46:48.177" v="0" actId="2696"/>
        <pc:sldMkLst>
          <pc:docMk/>
          <pc:sldMk cId="615837616" sldId="342"/>
        </pc:sldMkLst>
      </pc:sldChg>
    </pc:docChg>
  </pc:docChgLst>
</pc:chgInfo>
</file>

<file path=ppt/media/image1.png>
</file>

<file path=ppt/media/image10.jpg>
</file>

<file path=ppt/media/image11.png>
</file>

<file path=ppt/media/image12.png>
</file>

<file path=ppt/media/image13.jpg>
</file>

<file path=ppt/media/image14.png>
</file>

<file path=ppt/media/image15.jpg>
</file>

<file path=ppt/media/image16.png>
</file>

<file path=ppt/media/image17.png>
</file>

<file path=ppt/media/image18.jpg>
</file>

<file path=ppt/media/image19.png>
</file>

<file path=ppt/media/image2.png>
</file>

<file path=ppt/media/image20.png>
</file>

<file path=ppt/media/image21.jpg>
</file>

<file path=ppt/media/image22.jpg>
</file>

<file path=ppt/media/image23.jpg>
</file>

<file path=ppt/media/image24.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6908800" y="0"/>
            <a:ext cx="5283200" cy="3444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3175" y="0"/>
            <a:ext cx="5283200" cy="344488"/>
          </a:xfrm>
          <a:prstGeom prst="rect">
            <a:avLst/>
          </a:prstGeom>
        </p:spPr>
        <p:txBody>
          <a:bodyPr vert="horz" lIns="91440" tIns="45720" rIns="91440" bIns="45720" rtlCol="1"/>
          <a:lstStyle>
            <a:lvl1pPr algn="l">
              <a:defRPr sz="1200"/>
            </a:lvl1pPr>
          </a:lstStyle>
          <a:p>
            <a:fld id="{8636B0F7-DCF7-4593-B7FA-329A266A6830}" type="datetimeFigureOut">
              <a:rPr lang="he-IL" smtClean="0"/>
              <a:t>כ"ט/טבת/תשפ"ד</a:t>
            </a:fld>
            <a:endParaRPr lang="he-IL"/>
          </a:p>
        </p:txBody>
      </p:sp>
      <p:sp>
        <p:nvSpPr>
          <p:cNvPr id="4" name="מציין מיקום של תמונת שקופית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1219200" y="3300413"/>
            <a:ext cx="9753600" cy="2700337"/>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6908800" y="6513513"/>
            <a:ext cx="5283200" cy="3444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3175" y="6513513"/>
            <a:ext cx="5283200" cy="344487"/>
          </a:xfrm>
          <a:prstGeom prst="rect">
            <a:avLst/>
          </a:prstGeom>
        </p:spPr>
        <p:txBody>
          <a:bodyPr vert="horz" lIns="91440" tIns="45720" rIns="91440" bIns="45720" rtlCol="1" anchor="b"/>
          <a:lstStyle>
            <a:lvl1pPr algn="l">
              <a:defRPr sz="1200"/>
            </a:lvl1pPr>
          </a:lstStyle>
          <a:p>
            <a:fld id="{B2519064-B242-46F3-94AD-D065C02F4670}" type="slidenum">
              <a:rPr lang="he-IL" smtClean="0"/>
              <a:t>‹#›</a:t>
            </a:fld>
            <a:endParaRPr lang="he-IL"/>
          </a:p>
        </p:txBody>
      </p:sp>
    </p:spTree>
    <p:extLst>
      <p:ext uri="{BB962C8B-B14F-4D97-AF65-F5344CB8AC3E}">
        <p14:creationId xmlns:p14="http://schemas.microsoft.com/office/powerpoint/2010/main" val="2661668343"/>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2000" cy="6858000"/>
          </a:xfrm>
          <a:prstGeom prst="rect">
            <a:avLst/>
          </a:prstGeom>
        </p:spPr>
      </p:pic>
      <p:pic>
        <p:nvPicPr>
          <p:cNvPr id="17" name="bg object 17"/>
          <p:cNvPicPr/>
          <p:nvPr/>
        </p:nvPicPr>
        <p:blipFill>
          <a:blip r:embed="rId3" cstate="print"/>
          <a:stretch>
            <a:fillRect/>
          </a:stretch>
        </p:blipFill>
        <p:spPr>
          <a:xfrm>
            <a:off x="0" y="3622548"/>
            <a:ext cx="12192000" cy="2505456"/>
          </a:xfrm>
          <a:prstGeom prst="rect">
            <a:avLst/>
          </a:prstGeom>
        </p:spPr>
      </p:pic>
      <p:pic>
        <p:nvPicPr>
          <p:cNvPr id="18" name="bg object 18"/>
          <p:cNvPicPr/>
          <p:nvPr/>
        </p:nvPicPr>
        <p:blipFill>
          <a:blip r:embed="rId4" cstate="print"/>
          <a:stretch>
            <a:fillRect/>
          </a:stretch>
        </p:blipFill>
        <p:spPr>
          <a:xfrm>
            <a:off x="0" y="6129529"/>
            <a:ext cx="12191999" cy="728468"/>
          </a:xfrm>
          <a:prstGeom prst="rect">
            <a:avLst/>
          </a:prstGeom>
        </p:spPr>
      </p:pic>
      <p:sp>
        <p:nvSpPr>
          <p:cNvPr id="19" name="bg object 19"/>
          <p:cNvSpPr/>
          <p:nvPr/>
        </p:nvSpPr>
        <p:spPr>
          <a:xfrm>
            <a:off x="0" y="6138672"/>
            <a:ext cx="12192000" cy="0"/>
          </a:xfrm>
          <a:custGeom>
            <a:avLst/>
            <a:gdLst/>
            <a:ahLst/>
            <a:cxnLst/>
            <a:rect l="l" t="t" r="r" b="b"/>
            <a:pathLst>
              <a:path w="12192000">
                <a:moveTo>
                  <a:pt x="0" y="0"/>
                </a:moveTo>
                <a:lnTo>
                  <a:pt x="12192000" y="0"/>
                </a:lnTo>
              </a:path>
            </a:pathLst>
          </a:custGeom>
          <a:ln w="12700">
            <a:solidFill>
              <a:srgbClr val="000000"/>
            </a:solidFill>
          </a:ln>
        </p:spPr>
        <p:txBody>
          <a:bodyPr wrap="square" lIns="0" tIns="0" rIns="0" bIns="0" rtlCol="0"/>
          <a:lstStyle/>
          <a:p>
            <a:endParaRPr/>
          </a:p>
        </p:txBody>
      </p:sp>
      <p:sp>
        <p:nvSpPr>
          <p:cNvPr id="2" name="Holder 2"/>
          <p:cNvSpPr>
            <a:spLocks noGrp="1"/>
          </p:cNvSpPr>
          <p:nvPr>
            <p:ph type="ctrTitle"/>
          </p:nvPr>
        </p:nvSpPr>
        <p:spPr>
          <a:xfrm>
            <a:off x="5068697" y="1034922"/>
            <a:ext cx="2054605" cy="513715"/>
          </a:xfrm>
          <a:prstGeom prst="rect">
            <a:avLst/>
          </a:prstGeom>
        </p:spPr>
        <p:txBody>
          <a:bodyPr wrap="square" lIns="0" tIns="0" rIns="0" bIns="0">
            <a:spAutoFit/>
          </a:bodyPr>
          <a:lstStyle>
            <a:lvl1pPr>
              <a:defRPr sz="3200" b="0" i="0">
                <a:solidFill>
                  <a:srgbClr val="FA8B29"/>
                </a:solidFill>
                <a:latin typeface="Cambria"/>
                <a:cs typeface="Cambria"/>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2000" cy="6858000"/>
          </a:xfrm>
          <a:prstGeom prst="rect">
            <a:avLst/>
          </a:prstGeom>
        </p:spPr>
      </p:pic>
      <p:pic>
        <p:nvPicPr>
          <p:cNvPr id="17" name="bg object 17"/>
          <p:cNvPicPr/>
          <p:nvPr/>
        </p:nvPicPr>
        <p:blipFill>
          <a:blip r:embed="rId3" cstate="print"/>
          <a:stretch>
            <a:fillRect/>
          </a:stretch>
        </p:blipFill>
        <p:spPr>
          <a:xfrm>
            <a:off x="0" y="3622547"/>
            <a:ext cx="12192000" cy="2505456"/>
          </a:xfrm>
          <a:prstGeom prst="rect">
            <a:avLst/>
          </a:prstGeom>
        </p:spPr>
      </p:pic>
      <p:pic>
        <p:nvPicPr>
          <p:cNvPr id="18" name="bg object 18"/>
          <p:cNvPicPr/>
          <p:nvPr/>
        </p:nvPicPr>
        <p:blipFill>
          <a:blip r:embed="rId4" cstate="print"/>
          <a:stretch>
            <a:fillRect/>
          </a:stretch>
        </p:blipFill>
        <p:spPr>
          <a:xfrm>
            <a:off x="0" y="6129529"/>
            <a:ext cx="12191999" cy="728468"/>
          </a:xfrm>
          <a:prstGeom prst="rect">
            <a:avLst/>
          </a:prstGeom>
        </p:spPr>
      </p:pic>
      <p:sp>
        <p:nvSpPr>
          <p:cNvPr id="19" name="bg object 19"/>
          <p:cNvSpPr/>
          <p:nvPr/>
        </p:nvSpPr>
        <p:spPr>
          <a:xfrm>
            <a:off x="0" y="6138672"/>
            <a:ext cx="12192000" cy="0"/>
          </a:xfrm>
          <a:custGeom>
            <a:avLst/>
            <a:gdLst/>
            <a:ahLst/>
            <a:cxnLst/>
            <a:rect l="l" t="t" r="r" b="b"/>
            <a:pathLst>
              <a:path w="12192000">
                <a:moveTo>
                  <a:pt x="0" y="0"/>
                </a:moveTo>
                <a:lnTo>
                  <a:pt x="12192000" y="0"/>
                </a:lnTo>
              </a:path>
            </a:pathLst>
          </a:custGeom>
          <a:ln w="12700">
            <a:solidFill>
              <a:srgbClr val="000000"/>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3200" b="0" i="0">
                <a:solidFill>
                  <a:srgbClr val="FA8B29"/>
                </a:solidFill>
                <a:latin typeface="Segoe UI"/>
                <a:cs typeface="Segoe UI"/>
              </a:defRPr>
            </a:lvl1pPr>
          </a:lstStyle>
          <a:p>
            <a:endParaRPr/>
          </a:p>
        </p:txBody>
      </p:sp>
      <p:sp>
        <p:nvSpPr>
          <p:cNvPr id="3" name="Holder 3"/>
          <p:cNvSpPr>
            <a:spLocks noGrp="1"/>
          </p:cNvSpPr>
          <p:nvPr>
            <p:ph type="body" idx="1"/>
          </p:nvPr>
        </p:nvSpPr>
        <p:spPr/>
        <p:txBody>
          <a:bodyPr lIns="0" tIns="0" rIns="0" bIns="0"/>
          <a:lstStyle>
            <a:lvl1pPr>
              <a:defRPr sz="1800" b="0" i="0">
                <a:solidFill>
                  <a:schemeClr val="bg1"/>
                </a:solidFill>
                <a:latin typeface="Microsoft Sans Serif"/>
                <a:cs typeface="Microsoft Sans Serif"/>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0" i="0">
                <a:solidFill>
                  <a:srgbClr val="FA8B29"/>
                </a:solidFill>
                <a:latin typeface="Segoe UI"/>
                <a:cs typeface="Segoe UI"/>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1/10/2024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2192000" cy="6858000"/>
          </a:xfrm>
          <a:prstGeom prst="rect">
            <a:avLst/>
          </a:prstGeom>
        </p:spPr>
      </p:pic>
      <p:pic>
        <p:nvPicPr>
          <p:cNvPr id="17" name="bg object 17"/>
          <p:cNvPicPr/>
          <p:nvPr/>
        </p:nvPicPr>
        <p:blipFill>
          <a:blip r:embed="rId3" cstate="print"/>
          <a:stretch>
            <a:fillRect/>
          </a:stretch>
        </p:blipFill>
        <p:spPr>
          <a:xfrm>
            <a:off x="0" y="3622547"/>
            <a:ext cx="12192000" cy="2505456"/>
          </a:xfrm>
          <a:prstGeom prst="rect">
            <a:avLst/>
          </a:prstGeom>
        </p:spPr>
      </p:pic>
      <p:pic>
        <p:nvPicPr>
          <p:cNvPr id="18" name="bg object 18"/>
          <p:cNvPicPr/>
          <p:nvPr/>
        </p:nvPicPr>
        <p:blipFill>
          <a:blip r:embed="rId4" cstate="print"/>
          <a:stretch>
            <a:fillRect/>
          </a:stretch>
        </p:blipFill>
        <p:spPr>
          <a:xfrm>
            <a:off x="0" y="6129529"/>
            <a:ext cx="12191999" cy="728468"/>
          </a:xfrm>
          <a:prstGeom prst="rect">
            <a:avLst/>
          </a:prstGeom>
        </p:spPr>
      </p:pic>
      <p:sp>
        <p:nvSpPr>
          <p:cNvPr id="19" name="bg object 19"/>
          <p:cNvSpPr/>
          <p:nvPr/>
        </p:nvSpPr>
        <p:spPr>
          <a:xfrm>
            <a:off x="0" y="6138671"/>
            <a:ext cx="12192000" cy="0"/>
          </a:xfrm>
          <a:custGeom>
            <a:avLst/>
            <a:gdLst/>
            <a:ahLst/>
            <a:cxnLst/>
            <a:rect l="l" t="t" r="r" b="b"/>
            <a:pathLst>
              <a:path w="12192000">
                <a:moveTo>
                  <a:pt x="0" y="0"/>
                </a:moveTo>
                <a:lnTo>
                  <a:pt x="12192000" y="0"/>
                </a:lnTo>
              </a:path>
            </a:pathLst>
          </a:custGeom>
          <a:ln w="12700">
            <a:solidFill>
              <a:srgbClr val="000000"/>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3200" b="0" i="0">
                <a:solidFill>
                  <a:srgbClr val="FA8B29"/>
                </a:solidFill>
                <a:latin typeface="Segoe UI"/>
                <a:cs typeface="Segoe UI"/>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1/10/2024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1/10/2024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3.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0" y="0"/>
            <a:ext cx="12192000" cy="6858000"/>
          </a:xfrm>
          <a:prstGeom prst="rect">
            <a:avLst/>
          </a:prstGeom>
        </p:spPr>
      </p:pic>
      <p:pic>
        <p:nvPicPr>
          <p:cNvPr id="17" name="bg object 17"/>
          <p:cNvPicPr/>
          <p:nvPr/>
        </p:nvPicPr>
        <p:blipFill>
          <a:blip r:embed="rId8" cstate="print"/>
          <a:stretch>
            <a:fillRect/>
          </a:stretch>
        </p:blipFill>
        <p:spPr>
          <a:xfrm>
            <a:off x="0" y="3622548"/>
            <a:ext cx="12192000" cy="2505456"/>
          </a:xfrm>
          <a:prstGeom prst="rect">
            <a:avLst/>
          </a:prstGeom>
        </p:spPr>
      </p:pic>
      <p:pic>
        <p:nvPicPr>
          <p:cNvPr id="18" name="bg object 18"/>
          <p:cNvPicPr/>
          <p:nvPr/>
        </p:nvPicPr>
        <p:blipFill>
          <a:blip r:embed="rId9" cstate="print"/>
          <a:stretch>
            <a:fillRect/>
          </a:stretch>
        </p:blipFill>
        <p:spPr>
          <a:xfrm>
            <a:off x="0" y="6129528"/>
            <a:ext cx="12191999" cy="728468"/>
          </a:xfrm>
          <a:prstGeom prst="rect">
            <a:avLst/>
          </a:prstGeom>
        </p:spPr>
      </p:pic>
      <p:sp>
        <p:nvSpPr>
          <p:cNvPr id="2" name="Holder 2"/>
          <p:cNvSpPr>
            <a:spLocks noGrp="1"/>
          </p:cNvSpPr>
          <p:nvPr>
            <p:ph type="title"/>
          </p:nvPr>
        </p:nvSpPr>
        <p:spPr>
          <a:xfrm>
            <a:off x="4849495" y="290830"/>
            <a:ext cx="2493009" cy="513715"/>
          </a:xfrm>
          <a:prstGeom prst="rect">
            <a:avLst/>
          </a:prstGeom>
        </p:spPr>
        <p:txBody>
          <a:bodyPr wrap="square" lIns="0" tIns="0" rIns="0" bIns="0">
            <a:spAutoFit/>
          </a:bodyPr>
          <a:lstStyle>
            <a:lvl1pPr>
              <a:defRPr sz="3200" b="0" i="0">
                <a:solidFill>
                  <a:srgbClr val="FA8B29"/>
                </a:solidFill>
                <a:latin typeface="Segoe UI"/>
                <a:cs typeface="Segoe UI"/>
              </a:defRPr>
            </a:lvl1pPr>
          </a:lstStyle>
          <a:p>
            <a:endParaRPr/>
          </a:p>
        </p:txBody>
      </p:sp>
      <p:sp>
        <p:nvSpPr>
          <p:cNvPr id="3" name="Holder 3"/>
          <p:cNvSpPr>
            <a:spLocks noGrp="1"/>
          </p:cNvSpPr>
          <p:nvPr>
            <p:ph type="body" idx="1"/>
          </p:nvPr>
        </p:nvSpPr>
        <p:spPr>
          <a:xfrm>
            <a:off x="1066736" y="1970659"/>
            <a:ext cx="10058526" cy="1671954"/>
          </a:xfrm>
          <a:prstGeom prst="rect">
            <a:avLst/>
          </a:prstGeom>
        </p:spPr>
        <p:txBody>
          <a:bodyPr wrap="square" lIns="0" tIns="0" rIns="0" bIns="0">
            <a:spAutoFit/>
          </a:bodyPr>
          <a:lstStyle>
            <a:lvl1pPr>
              <a:defRPr sz="1800" b="0" i="0">
                <a:solidFill>
                  <a:schemeClr val="bg1"/>
                </a:solidFill>
                <a:latin typeface="Microsoft Sans Serif"/>
                <a:cs typeface="Microsoft Sans Serif"/>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1/10/2024</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youtube.com/watch?v=QaCYMgyprtc"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youtube.com/watch?v=QaCYMgyprtc"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5" Type="http://schemas.openxmlformats.org/officeDocument/2006/relationships/hyperlink" Target="https://creativecommons.org/licenses/by-nc/3.0/" TargetMode="External"/><Relationship Id="rId4" Type="http://schemas.openxmlformats.org/officeDocument/2006/relationships/hyperlink" Target="https://freepngimg.com/png/76810-forecasting-weather-forecast-icon-free-fram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a:extLst>
              <a:ext uri="{FF2B5EF4-FFF2-40B4-BE49-F238E27FC236}">
                <a16:creationId xmlns:a16="http://schemas.microsoft.com/office/drawing/2014/main" id="{77E42007-43A3-4590-DD17-DA58ABEC12A3}"/>
              </a:ext>
            </a:extLst>
          </p:cNvPr>
          <p:cNvSpPr txBox="1">
            <a:spLocks/>
          </p:cNvSpPr>
          <p:nvPr/>
        </p:nvSpPr>
        <p:spPr>
          <a:xfrm>
            <a:off x="4902517" y="381000"/>
            <a:ext cx="2386965" cy="627736"/>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he-IL" sz="4000" kern="0" spc="-10" dirty="0">
                <a:solidFill>
                  <a:srgbClr val="FFC000"/>
                </a:solidFill>
                <a:latin typeface="Times New Roman"/>
                <a:cs typeface="Times New Roman"/>
              </a:rPr>
              <a:t>נושאים להיום</a:t>
            </a:r>
            <a:endParaRPr lang="he-IL" sz="4000" kern="0" dirty="0">
              <a:solidFill>
                <a:srgbClr val="FFC000"/>
              </a:solidFill>
              <a:latin typeface="Times New Roman"/>
              <a:cs typeface="Times New Roman"/>
            </a:endParaRPr>
          </a:p>
        </p:txBody>
      </p:sp>
      <p:sp>
        <p:nvSpPr>
          <p:cNvPr id="3" name="תיבת טקסט 2">
            <a:extLst>
              <a:ext uri="{FF2B5EF4-FFF2-40B4-BE49-F238E27FC236}">
                <a16:creationId xmlns:a16="http://schemas.microsoft.com/office/drawing/2014/main" id="{100B9A7E-68F6-74E7-82E7-18917A4CA661}"/>
              </a:ext>
            </a:extLst>
          </p:cNvPr>
          <p:cNvSpPr txBox="1"/>
          <p:nvPr/>
        </p:nvSpPr>
        <p:spPr>
          <a:xfrm>
            <a:off x="6781800" y="1828800"/>
            <a:ext cx="5105400" cy="2554545"/>
          </a:xfrm>
          <a:prstGeom prst="rect">
            <a:avLst/>
          </a:prstGeom>
          <a:noFill/>
        </p:spPr>
        <p:txBody>
          <a:bodyPr wrap="square" rtlCol="1">
            <a:spAutoFit/>
          </a:bodyPr>
          <a:lstStyle/>
          <a:p>
            <a:pPr marL="285750" indent="-285750">
              <a:buFont typeface="Arial" panose="020B0604020202020204" pitchFamily="34" charset="0"/>
              <a:buChar char="•"/>
            </a:pPr>
            <a:r>
              <a:rPr lang="he-IL" sz="3200" dirty="0">
                <a:solidFill>
                  <a:schemeClr val="bg1"/>
                </a:solidFill>
              </a:rPr>
              <a:t>מתודות ושדות סטטיים</a:t>
            </a:r>
          </a:p>
          <a:p>
            <a:pPr marL="285750" indent="-285750">
              <a:buFont typeface="Arial" panose="020B0604020202020204" pitchFamily="34" charset="0"/>
              <a:buChar char="•"/>
            </a:pPr>
            <a:r>
              <a:rPr lang="en-US" sz="3200" dirty="0">
                <a:solidFill>
                  <a:schemeClr val="bg1"/>
                </a:solidFill>
              </a:rPr>
              <a:t>API</a:t>
            </a:r>
          </a:p>
          <a:p>
            <a:pPr marL="285750" indent="-285750">
              <a:buFont typeface="Arial" panose="020B0604020202020204" pitchFamily="34" charset="0"/>
              <a:buChar char="•"/>
            </a:pPr>
            <a:r>
              <a:rPr lang="en-US" sz="3200" dirty="0">
                <a:solidFill>
                  <a:schemeClr val="bg1"/>
                </a:solidFill>
              </a:rPr>
              <a:t>ENCAPSULATION</a:t>
            </a:r>
          </a:p>
          <a:p>
            <a:pPr marL="285750" indent="-285750">
              <a:buFont typeface="Arial" panose="020B0604020202020204" pitchFamily="34" charset="0"/>
              <a:buChar char="•"/>
            </a:pPr>
            <a:r>
              <a:rPr lang="he-IL" sz="3200" dirty="0">
                <a:solidFill>
                  <a:schemeClr val="bg1"/>
                </a:solidFill>
              </a:rPr>
              <a:t>כלים שימושיים</a:t>
            </a:r>
            <a:endParaRPr lang="en-US" sz="3200" dirty="0">
              <a:solidFill>
                <a:schemeClr val="bg1"/>
              </a:solidFill>
            </a:endParaRPr>
          </a:p>
          <a:p>
            <a:pPr marL="285750" indent="-285750">
              <a:buFont typeface="Arial" panose="020B0604020202020204" pitchFamily="34" charset="0"/>
              <a:buChar char="•"/>
            </a:pPr>
            <a:endParaRPr lang="he-IL" sz="3200" dirty="0">
              <a:solidFill>
                <a:schemeClr val="bg1"/>
              </a:solidFill>
            </a:endParaRPr>
          </a:p>
        </p:txBody>
      </p:sp>
    </p:spTree>
    <p:extLst>
      <p:ext uri="{BB962C8B-B14F-4D97-AF65-F5344CB8AC3E}">
        <p14:creationId xmlns:p14="http://schemas.microsoft.com/office/powerpoint/2010/main" val="723084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2192000" cy="685799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2192000" cy="685799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2192000" cy="6858000"/>
            <a:chOff x="0" y="0"/>
            <a:chExt cx="12192000" cy="6858000"/>
          </a:xfrm>
        </p:grpSpPr>
        <p:sp>
          <p:nvSpPr>
            <p:cNvPr id="3" name="object 3"/>
            <p:cNvSpPr/>
            <p:nvPr/>
          </p:nvSpPr>
          <p:spPr>
            <a:xfrm>
              <a:off x="0" y="6138671"/>
              <a:ext cx="12192000" cy="0"/>
            </a:xfrm>
            <a:custGeom>
              <a:avLst/>
              <a:gdLst/>
              <a:ahLst/>
              <a:cxnLst/>
              <a:rect l="l" t="t" r="r" b="b"/>
              <a:pathLst>
                <a:path w="12192000">
                  <a:moveTo>
                    <a:pt x="0" y="0"/>
                  </a:moveTo>
                  <a:lnTo>
                    <a:pt x="12192000" y="0"/>
                  </a:lnTo>
                </a:path>
              </a:pathLst>
            </a:custGeom>
            <a:ln w="12700">
              <a:solidFill>
                <a:srgbClr val="000000"/>
              </a:solidFill>
            </a:ln>
          </p:spPr>
          <p:txBody>
            <a:bodyPr wrap="square" lIns="0" tIns="0" rIns="0" bIns="0" rtlCol="0"/>
            <a:lstStyle/>
            <a:p>
              <a:endParaRPr/>
            </a:p>
          </p:txBody>
        </p:sp>
        <p:pic>
          <p:nvPicPr>
            <p:cNvPr id="4" name="object 4"/>
            <p:cNvPicPr/>
            <p:nvPr/>
          </p:nvPicPr>
          <p:blipFill>
            <a:blip r:embed="rId2" cstate="print"/>
            <a:stretch>
              <a:fillRect/>
            </a:stretch>
          </p:blipFill>
          <p:spPr>
            <a:xfrm>
              <a:off x="88392" y="0"/>
              <a:ext cx="12015216" cy="6857997"/>
            </a:xfrm>
            <a:prstGeom prst="rect">
              <a:avLst/>
            </a:prstGeom>
          </p:spPr>
        </p:pic>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3176016" y="2670048"/>
            <a:ext cx="5839967" cy="3642360"/>
          </a:xfrm>
          <a:prstGeom prst="rect">
            <a:avLst/>
          </a:prstGeom>
        </p:spPr>
      </p:pic>
      <p:sp>
        <p:nvSpPr>
          <p:cNvPr id="3" name="object 3"/>
          <p:cNvSpPr txBox="1">
            <a:spLocks noGrp="1"/>
          </p:cNvSpPr>
          <p:nvPr>
            <p:ph type="title"/>
          </p:nvPr>
        </p:nvSpPr>
        <p:spPr>
          <a:xfrm>
            <a:off x="3377946" y="180797"/>
            <a:ext cx="5948934" cy="514350"/>
          </a:xfrm>
          <a:prstGeom prst="rect">
            <a:avLst/>
          </a:prstGeom>
        </p:spPr>
        <p:txBody>
          <a:bodyPr vert="horz" wrap="square" lIns="0" tIns="13335" rIns="0" bIns="0" rtlCol="0">
            <a:spAutoFit/>
          </a:bodyPr>
          <a:lstStyle/>
          <a:p>
            <a:pPr marL="12700">
              <a:lnSpc>
                <a:spcPct val="100000"/>
              </a:lnSpc>
              <a:spcBef>
                <a:spcPts val="105"/>
              </a:spcBef>
              <a:tabLst>
                <a:tab pos="1858010" algn="l"/>
              </a:tabLst>
            </a:pPr>
            <a:r>
              <a:rPr lang="en-US" spc="190" dirty="0">
                <a:latin typeface="Cambria"/>
                <a:cs typeface="Cambria"/>
              </a:rPr>
              <a:t> </a:t>
            </a:r>
            <a:r>
              <a:rPr spc="190" dirty="0">
                <a:latin typeface="Cambria"/>
                <a:cs typeface="Cambria"/>
              </a:rPr>
              <a:t>CLASSES	</a:t>
            </a:r>
            <a:r>
              <a:rPr lang="he-IL" spc="190" dirty="0">
                <a:latin typeface="Cambria"/>
                <a:cs typeface="Cambria"/>
              </a:rPr>
              <a:t> </a:t>
            </a:r>
            <a:r>
              <a:rPr spc="145" dirty="0">
                <a:latin typeface="Cambria"/>
                <a:cs typeface="Cambria"/>
              </a:rPr>
              <a:t>ENCAPSULATION</a:t>
            </a:r>
            <a:r>
              <a:rPr lang="he-IL" spc="145" dirty="0">
                <a:latin typeface="Cambria"/>
                <a:cs typeface="Cambria"/>
              </a:rPr>
              <a:t> </a:t>
            </a:r>
            <a:endParaRPr spc="145" dirty="0">
              <a:latin typeface="Cambria"/>
              <a:cs typeface="Cambria"/>
            </a:endParaRPr>
          </a:p>
        </p:txBody>
      </p:sp>
      <p:sp>
        <p:nvSpPr>
          <p:cNvPr id="4" name="object 4"/>
          <p:cNvSpPr txBox="1"/>
          <p:nvPr/>
        </p:nvSpPr>
        <p:spPr>
          <a:xfrm>
            <a:off x="456996" y="901446"/>
            <a:ext cx="10241280" cy="1007327"/>
          </a:xfrm>
          <a:prstGeom prst="rect">
            <a:avLst/>
          </a:prstGeom>
        </p:spPr>
        <p:txBody>
          <a:bodyPr vert="horz" wrap="square" lIns="0" tIns="12065" rIns="0" bIns="0" rtlCol="0">
            <a:spAutoFit/>
          </a:bodyPr>
          <a:lstStyle/>
          <a:p>
            <a:pPr marL="12700" algn="l">
              <a:lnSpc>
                <a:spcPct val="100000"/>
              </a:lnSpc>
              <a:spcBef>
                <a:spcPts val="95"/>
              </a:spcBef>
            </a:pPr>
            <a:r>
              <a:rPr sz="1600" spc="-5" dirty="0">
                <a:solidFill>
                  <a:srgbClr val="FFFFFF"/>
                </a:solidFill>
                <a:latin typeface="Segoe UI"/>
                <a:cs typeface="Segoe UI"/>
              </a:rPr>
              <a:t>The</a:t>
            </a:r>
            <a:r>
              <a:rPr sz="1600" dirty="0">
                <a:solidFill>
                  <a:srgbClr val="FFFFFF"/>
                </a:solidFill>
                <a:latin typeface="Segoe UI"/>
                <a:cs typeface="Segoe UI"/>
              </a:rPr>
              <a:t> </a:t>
            </a:r>
            <a:r>
              <a:rPr sz="1600" spc="-5" dirty="0">
                <a:solidFill>
                  <a:srgbClr val="FFFFFF"/>
                </a:solidFill>
                <a:latin typeface="Segoe UI"/>
                <a:cs typeface="Segoe UI"/>
              </a:rPr>
              <a:t>meaning </a:t>
            </a:r>
            <a:r>
              <a:rPr sz="1600" spc="-15" dirty="0">
                <a:solidFill>
                  <a:srgbClr val="FFFFFF"/>
                </a:solidFill>
                <a:latin typeface="Segoe UI"/>
                <a:cs typeface="Segoe UI"/>
              </a:rPr>
              <a:t>of</a:t>
            </a:r>
            <a:r>
              <a:rPr sz="1600" spc="5" dirty="0">
                <a:solidFill>
                  <a:srgbClr val="FFFFFF"/>
                </a:solidFill>
                <a:latin typeface="Segoe UI"/>
                <a:cs typeface="Segoe UI"/>
              </a:rPr>
              <a:t> </a:t>
            </a:r>
            <a:r>
              <a:rPr sz="1600" spc="-5" dirty="0">
                <a:solidFill>
                  <a:srgbClr val="FFFFFF"/>
                </a:solidFill>
                <a:latin typeface="Segoe UI"/>
                <a:cs typeface="Segoe UI"/>
              </a:rPr>
              <a:t>Encapsulation,</a:t>
            </a:r>
            <a:r>
              <a:rPr sz="1600" spc="25" dirty="0">
                <a:solidFill>
                  <a:srgbClr val="FFFFFF"/>
                </a:solidFill>
                <a:latin typeface="Segoe UI"/>
                <a:cs typeface="Segoe UI"/>
              </a:rPr>
              <a:t> </a:t>
            </a:r>
            <a:r>
              <a:rPr sz="1600" spc="-5" dirty="0">
                <a:solidFill>
                  <a:srgbClr val="FFFFFF"/>
                </a:solidFill>
                <a:latin typeface="Segoe UI"/>
                <a:cs typeface="Segoe UI"/>
              </a:rPr>
              <a:t>is</a:t>
            </a:r>
            <a:r>
              <a:rPr sz="1600" spc="5" dirty="0">
                <a:solidFill>
                  <a:srgbClr val="FFFFFF"/>
                </a:solidFill>
                <a:latin typeface="Segoe UI"/>
                <a:cs typeface="Segoe UI"/>
              </a:rPr>
              <a:t> </a:t>
            </a:r>
            <a:r>
              <a:rPr sz="1600" spc="-10" dirty="0">
                <a:solidFill>
                  <a:srgbClr val="FFFFFF"/>
                </a:solidFill>
                <a:latin typeface="Segoe UI"/>
                <a:cs typeface="Segoe UI"/>
              </a:rPr>
              <a:t>to</a:t>
            </a:r>
            <a:r>
              <a:rPr sz="1600" spc="5" dirty="0">
                <a:solidFill>
                  <a:srgbClr val="FFFFFF"/>
                </a:solidFill>
                <a:latin typeface="Segoe UI"/>
                <a:cs typeface="Segoe UI"/>
              </a:rPr>
              <a:t> </a:t>
            </a:r>
            <a:r>
              <a:rPr sz="1600" spc="-15" dirty="0">
                <a:solidFill>
                  <a:srgbClr val="FFFFFF"/>
                </a:solidFill>
                <a:latin typeface="Segoe UI"/>
                <a:cs typeface="Segoe UI"/>
              </a:rPr>
              <a:t>make</a:t>
            </a:r>
            <a:r>
              <a:rPr sz="1600" spc="20" dirty="0">
                <a:solidFill>
                  <a:srgbClr val="FFFFFF"/>
                </a:solidFill>
                <a:latin typeface="Segoe UI"/>
                <a:cs typeface="Segoe UI"/>
              </a:rPr>
              <a:t> </a:t>
            </a:r>
            <a:r>
              <a:rPr sz="1600" spc="-15" dirty="0">
                <a:solidFill>
                  <a:srgbClr val="FFFFFF"/>
                </a:solidFill>
                <a:latin typeface="Segoe UI"/>
                <a:cs typeface="Segoe UI"/>
              </a:rPr>
              <a:t>sure</a:t>
            </a:r>
            <a:r>
              <a:rPr sz="1600" spc="15" dirty="0">
                <a:solidFill>
                  <a:srgbClr val="FFFFFF"/>
                </a:solidFill>
                <a:latin typeface="Segoe UI"/>
                <a:cs typeface="Segoe UI"/>
              </a:rPr>
              <a:t> </a:t>
            </a:r>
            <a:r>
              <a:rPr sz="1600" spc="-5" dirty="0">
                <a:solidFill>
                  <a:srgbClr val="FFFFFF"/>
                </a:solidFill>
                <a:latin typeface="Segoe UI"/>
                <a:cs typeface="Segoe UI"/>
              </a:rPr>
              <a:t>that</a:t>
            </a:r>
            <a:r>
              <a:rPr sz="1600" spc="5" dirty="0">
                <a:solidFill>
                  <a:srgbClr val="FFFFFF"/>
                </a:solidFill>
                <a:latin typeface="Segoe UI"/>
                <a:cs typeface="Segoe UI"/>
              </a:rPr>
              <a:t> </a:t>
            </a:r>
            <a:r>
              <a:rPr sz="1600" spc="-20" dirty="0">
                <a:solidFill>
                  <a:srgbClr val="FFFFFF"/>
                </a:solidFill>
                <a:latin typeface="Segoe UI"/>
                <a:cs typeface="Segoe UI"/>
              </a:rPr>
              <a:t>"sensitive"</a:t>
            </a:r>
            <a:r>
              <a:rPr sz="1600" spc="15" dirty="0">
                <a:solidFill>
                  <a:srgbClr val="FFFFFF"/>
                </a:solidFill>
                <a:latin typeface="Segoe UI"/>
                <a:cs typeface="Segoe UI"/>
              </a:rPr>
              <a:t> </a:t>
            </a:r>
            <a:r>
              <a:rPr sz="1600" spc="-5" dirty="0">
                <a:solidFill>
                  <a:srgbClr val="FFFFFF"/>
                </a:solidFill>
                <a:latin typeface="Segoe UI"/>
                <a:cs typeface="Segoe UI"/>
              </a:rPr>
              <a:t>data</a:t>
            </a:r>
            <a:r>
              <a:rPr sz="1600" spc="10" dirty="0">
                <a:solidFill>
                  <a:srgbClr val="FFFFFF"/>
                </a:solidFill>
                <a:latin typeface="Segoe UI"/>
                <a:cs typeface="Segoe UI"/>
              </a:rPr>
              <a:t> </a:t>
            </a:r>
            <a:r>
              <a:rPr sz="1600" spc="-5" dirty="0">
                <a:solidFill>
                  <a:srgbClr val="FFFFFF"/>
                </a:solidFill>
                <a:latin typeface="Segoe UI"/>
                <a:cs typeface="Segoe UI"/>
              </a:rPr>
              <a:t>is</a:t>
            </a:r>
            <a:r>
              <a:rPr sz="1600" spc="5" dirty="0">
                <a:solidFill>
                  <a:srgbClr val="FFFFFF"/>
                </a:solidFill>
                <a:latin typeface="Segoe UI"/>
                <a:cs typeface="Segoe UI"/>
              </a:rPr>
              <a:t> </a:t>
            </a:r>
            <a:r>
              <a:rPr sz="1600" spc="-5" dirty="0">
                <a:solidFill>
                  <a:srgbClr val="FFFFFF"/>
                </a:solidFill>
                <a:latin typeface="Segoe UI"/>
                <a:cs typeface="Segoe UI"/>
              </a:rPr>
              <a:t>hidden</a:t>
            </a:r>
            <a:r>
              <a:rPr sz="1600" spc="15" dirty="0">
                <a:solidFill>
                  <a:srgbClr val="FFFFFF"/>
                </a:solidFill>
                <a:latin typeface="Segoe UI"/>
                <a:cs typeface="Segoe UI"/>
              </a:rPr>
              <a:t> </a:t>
            </a:r>
            <a:r>
              <a:rPr sz="1600" spc="-10" dirty="0">
                <a:solidFill>
                  <a:srgbClr val="FFFFFF"/>
                </a:solidFill>
                <a:latin typeface="Segoe UI"/>
                <a:cs typeface="Segoe UI"/>
              </a:rPr>
              <a:t>from</a:t>
            </a:r>
            <a:r>
              <a:rPr sz="1600" spc="10" dirty="0">
                <a:solidFill>
                  <a:srgbClr val="FFFFFF"/>
                </a:solidFill>
                <a:latin typeface="Segoe UI"/>
                <a:cs typeface="Segoe UI"/>
              </a:rPr>
              <a:t> </a:t>
            </a:r>
            <a:r>
              <a:rPr sz="1600" spc="-5" dirty="0">
                <a:solidFill>
                  <a:srgbClr val="FFFFFF"/>
                </a:solidFill>
                <a:latin typeface="Segoe UI"/>
                <a:cs typeface="Segoe UI"/>
              </a:rPr>
              <a:t>users.</a:t>
            </a:r>
            <a:r>
              <a:rPr sz="1600" spc="20" dirty="0">
                <a:solidFill>
                  <a:srgbClr val="FFFFFF"/>
                </a:solidFill>
                <a:latin typeface="Segoe UI"/>
                <a:cs typeface="Segoe UI"/>
              </a:rPr>
              <a:t> </a:t>
            </a:r>
            <a:r>
              <a:rPr sz="1600" spc="-85" dirty="0">
                <a:solidFill>
                  <a:srgbClr val="FFFFFF"/>
                </a:solidFill>
                <a:latin typeface="Segoe UI"/>
                <a:cs typeface="Segoe UI"/>
              </a:rPr>
              <a:t>To</a:t>
            </a:r>
            <a:r>
              <a:rPr sz="1600" spc="10" dirty="0">
                <a:solidFill>
                  <a:srgbClr val="FFFFFF"/>
                </a:solidFill>
                <a:latin typeface="Segoe UI"/>
                <a:cs typeface="Segoe UI"/>
              </a:rPr>
              <a:t> </a:t>
            </a:r>
            <a:r>
              <a:rPr sz="1600" spc="-5" dirty="0">
                <a:solidFill>
                  <a:srgbClr val="FFFFFF"/>
                </a:solidFill>
                <a:latin typeface="Segoe UI"/>
                <a:cs typeface="Segoe UI"/>
              </a:rPr>
              <a:t>achieve</a:t>
            </a:r>
            <a:r>
              <a:rPr sz="1600" spc="10" dirty="0">
                <a:solidFill>
                  <a:srgbClr val="FFFFFF"/>
                </a:solidFill>
                <a:latin typeface="Segoe UI"/>
                <a:cs typeface="Segoe UI"/>
              </a:rPr>
              <a:t> </a:t>
            </a:r>
            <a:r>
              <a:rPr sz="1600" spc="-5" dirty="0">
                <a:solidFill>
                  <a:srgbClr val="FFFFFF"/>
                </a:solidFill>
                <a:latin typeface="Segoe UI"/>
                <a:cs typeface="Segoe UI"/>
              </a:rPr>
              <a:t>this,</a:t>
            </a:r>
            <a:r>
              <a:rPr sz="1600" spc="15" dirty="0">
                <a:solidFill>
                  <a:srgbClr val="FFFFFF"/>
                </a:solidFill>
                <a:latin typeface="Segoe UI"/>
                <a:cs typeface="Segoe UI"/>
              </a:rPr>
              <a:t> </a:t>
            </a:r>
            <a:r>
              <a:rPr sz="1600" spc="-10" dirty="0">
                <a:solidFill>
                  <a:srgbClr val="FFFFFF"/>
                </a:solidFill>
                <a:latin typeface="Segoe UI"/>
                <a:cs typeface="Segoe UI"/>
              </a:rPr>
              <a:t>you</a:t>
            </a:r>
            <a:r>
              <a:rPr sz="1600" spc="25" dirty="0">
                <a:solidFill>
                  <a:srgbClr val="FFFFFF"/>
                </a:solidFill>
                <a:latin typeface="Segoe UI"/>
                <a:cs typeface="Segoe UI"/>
              </a:rPr>
              <a:t> </a:t>
            </a:r>
            <a:r>
              <a:rPr sz="1600" spc="-5" dirty="0">
                <a:solidFill>
                  <a:srgbClr val="FFFFFF"/>
                </a:solidFill>
                <a:latin typeface="Segoe UI"/>
                <a:cs typeface="Segoe UI"/>
              </a:rPr>
              <a:t>must:</a:t>
            </a:r>
            <a:endParaRPr sz="1600" dirty="0">
              <a:latin typeface="Segoe UI"/>
              <a:cs typeface="Segoe UI"/>
            </a:endParaRPr>
          </a:p>
          <a:p>
            <a:pPr algn="l">
              <a:lnSpc>
                <a:spcPct val="100000"/>
              </a:lnSpc>
            </a:pPr>
            <a:r>
              <a:rPr lang="he-IL" sz="2100" dirty="0">
                <a:latin typeface="Segoe UI"/>
                <a:cs typeface="Segoe UI"/>
              </a:rPr>
              <a:t>\</a:t>
            </a:r>
            <a:r>
              <a:rPr sz="1600" spc="-10" dirty="0">
                <a:solidFill>
                  <a:srgbClr val="FFFFFF"/>
                </a:solidFill>
                <a:latin typeface="Segoe UI"/>
                <a:cs typeface="Segoe UI"/>
              </a:rPr>
              <a:t>declare</a:t>
            </a:r>
            <a:r>
              <a:rPr sz="1600" spc="15" dirty="0">
                <a:solidFill>
                  <a:srgbClr val="FFFFFF"/>
                </a:solidFill>
                <a:latin typeface="Segoe UI"/>
                <a:cs typeface="Segoe UI"/>
              </a:rPr>
              <a:t> </a:t>
            </a:r>
            <a:r>
              <a:rPr sz="1600" spc="-5" dirty="0">
                <a:solidFill>
                  <a:srgbClr val="FFFFFF"/>
                </a:solidFill>
                <a:latin typeface="Segoe UI"/>
                <a:cs typeface="Segoe UI"/>
              </a:rPr>
              <a:t>class</a:t>
            </a:r>
            <a:r>
              <a:rPr sz="1600" spc="-10" dirty="0">
                <a:solidFill>
                  <a:srgbClr val="FFFFFF"/>
                </a:solidFill>
                <a:latin typeface="Segoe UI"/>
                <a:cs typeface="Segoe UI"/>
              </a:rPr>
              <a:t> </a:t>
            </a:r>
            <a:r>
              <a:rPr sz="1600" spc="-5" dirty="0">
                <a:solidFill>
                  <a:srgbClr val="FFFFFF"/>
                </a:solidFill>
                <a:latin typeface="Segoe UI"/>
                <a:cs typeface="Segoe UI"/>
              </a:rPr>
              <a:t>variables/attributes</a:t>
            </a:r>
            <a:r>
              <a:rPr sz="1600" spc="-10" dirty="0">
                <a:solidFill>
                  <a:srgbClr val="FFFFFF"/>
                </a:solidFill>
                <a:latin typeface="Segoe UI"/>
                <a:cs typeface="Segoe UI"/>
              </a:rPr>
              <a:t> </a:t>
            </a:r>
            <a:r>
              <a:rPr sz="1600" dirty="0">
                <a:solidFill>
                  <a:srgbClr val="FFFFFF"/>
                </a:solidFill>
                <a:latin typeface="Segoe UI"/>
                <a:cs typeface="Segoe UI"/>
              </a:rPr>
              <a:t>as</a:t>
            </a:r>
            <a:r>
              <a:rPr sz="1600" spc="-10" dirty="0">
                <a:solidFill>
                  <a:srgbClr val="FFFFFF"/>
                </a:solidFill>
                <a:latin typeface="Segoe UI"/>
                <a:cs typeface="Segoe UI"/>
              </a:rPr>
              <a:t> private</a:t>
            </a:r>
            <a:endParaRPr sz="1600" dirty="0">
              <a:latin typeface="Segoe UI"/>
              <a:cs typeface="Segoe UI"/>
            </a:endParaRPr>
          </a:p>
          <a:p>
            <a:pPr marL="12700" algn="l">
              <a:lnSpc>
                <a:spcPct val="100000"/>
              </a:lnSpc>
              <a:spcBef>
                <a:spcPts val="1380"/>
              </a:spcBef>
            </a:pPr>
            <a:r>
              <a:rPr sz="1600" spc="-10" dirty="0">
                <a:solidFill>
                  <a:srgbClr val="FFFFFF"/>
                </a:solidFill>
                <a:latin typeface="Segoe UI"/>
                <a:cs typeface="Segoe UI"/>
              </a:rPr>
              <a:t>provide</a:t>
            </a:r>
            <a:r>
              <a:rPr sz="1600" spc="20" dirty="0">
                <a:solidFill>
                  <a:srgbClr val="FFFFFF"/>
                </a:solidFill>
                <a:latin typeface="Segoe UI"/>
                <a:cs typeface="Segoe UI"/>
              </a:rPr>
              <a:t> </a:t>
            </a:r>
            <a:r>
              <a:rPr sz="1600" spc="-5" dirty="0">
                <a:solidFill>
                  <a:srgbClr val="FFFFFF"/>
                </a:solidFill>
                <a:latin typeface="Segoe UI"/>
                <a:cs typeface="Segoe UI"/>
              </a:rPr>
              <a:t>public</a:t>
            </a:r>
            <a:r>
              <a:rPr sz="1600" dirty="0">
                <a:solidFill>
                  <a:srgbClr val="FFFFFF"/>
                </a:solidFill>
                <a:latin typeface="Segoe UI"/>
                <a:cs typeface="Segoe UI"/>
              </a:rPr>
              <a:t> </a:t>
            </a:r>
            <a:r>
              <a:rPr sz="1600" spc="-5" dirty="0">
                <a:solidFill>
                  <a:srgbClr val="FFFFFF"/>
                </a:solidFill>
                <a:latin typeface="Segoe UI"/>
                <a:cs typeface="Segoe UI"/>
              </a:rPr>
              <a:t>get</a:t>
            </a:r>
            <a:r>
              <a:rPr sz="1600" spc="5" dirty="0">
                <a:solidFill>
                  <a:srgbClr val="FFFFFF"/>
                </a:solidFill>
                <a:latin typeface="Segoe UI"/>
                <a:cs typeface="Segoe UI"/>
              </a:rPr>
              <a:t> </a:t>
            </a:r>
            <a:r>
              <a:rPr sz="1600" spc="-5" dirty="0">
                <a:solidFill>
                  <a:srgbClr val="FFFFFF"/>
                </a:solidFill>
                <a:latin typeface="Segoe UI"/>
                <a:cs typeface="Segoe UI"/>
              </a:rPr>
              <a:t>and set methods </a:t>
            </a:r>
            <a:r>
              <a:rPr sz="1600" spc="-10" dirty="0">
                <a:solidFill>
                  <a:srgbClr val="FFFFFF"/>
                </a:solidFill>
                <a:latin typeface="Segoe UI"/>
                <a:cs typeface="Segoe UI"/>
              </a:rPr>
              <a:t>to</a:t>
            </a:r>
            <a:r>
              <a:rPr sz="1600" spc="10" dirty="0">
                <a:solidFill>
                  <a:srgbClr val="FFFFFF"/>
                </a:solidFill>
                <a:latin typeface="Segoe UI"/>
                <a:cs typeface="Segoe UI"/>
              </a:rPr>
              <a:t> </a:t>
            </a:r>
            <a:r>
              <a:rPr sz="1600" spc="-5" dirty="0">
                <a:solidFill>
                  <a:srgbClr val="FFFFFF"/>
                </a:solidFill>
                <a:latin typeface="Segoe UI"/>
                <a:cs typeface="Segoe UI"/>
              </a:rPr>
              <a:t>access</a:t>
            </a:r>
            <a:r>
              <a:rPr sz="1600" dirty="0">
                <a:solidFill>
                  <a:srgbClr val="FFFFFF"/>
                </a:solidFill>
                <a:latin typeface="Segoe UI"/>
                <a:cs typeface="Segoe UI"/>
              </a:rPr>
              <a:t> </a:t>
            </a:r>
            <a:r>
              <a:rPr sz="1600" spc="-5" dirty="0">
                <a:solidFill>
                  <a:srgbClr val="FFFFFF"/>
                </a:solidFill>
                <a:latin typeface="Segoe UI"/>
                <a:cs typeface="Segoe UI"/>
              </a:rPr>
              <a:t>and update</a:t>
            </a:r>
            <a:r>
              <a:rPr sz="1600" spc="5" dirty="0">
                <a:solidFill>
                  <a:srgbClr val="FFFFFF"/>
                </a:solidFill>
                <a:latin typeface="Segoe UI"/>
                <a:cs typeface="Segoe UI"/>
              </a:rPr>
              <a:t> </a:t>
            </a:r>
            <a:r>
              <a:rPr sz="1600" spc="-5" dirty="0">
                <a:solidFill>
                  <a:srgbClr val="FFFFFF"/>
                </a:solidFill>
                <a:latin typeface="Segoe UI"/>
                <a:cs typeface="Segoe UI"/>
              </a:rPr>
              <a:t>the</a:t>
            </a:r>
            <a:r>
              <a:rPr sz="1600" dirty="0">
                <a:solidFill>
                  <a:srgbClr val="FFFFFF"/>
                </a:solidFill>
                <a:latin typeface="Segoe UI"/>
                <a:cs typeface="Segoe UI"/>
              </a:rPr>
              <a:t> </a:t>
            </a:r>
            <a:r>
              <a:rPr sz="1600" spc="-10" dirty="0">
                <a:solidFill>
                  <a:srgbClr val="FFFFFF"/>
                </a:solidFill>
                <a:latin typeface="Segoe UI"/>
                <a:cs typeface="Segoe UI"/>
              </a:rPr>
              <a:t>value</a:t>
            </a:r>
            <a:r>
              <a:rPr sz="1600" dirty="0">
                <a:solidFill>
                  <a:srgbClr val="FFFFFF"/>
                </a:solidFill>
                <a:latin typeface="Segoe UI"/>
                <a:cs typeface="Segoe UI"/>
              </a:rPr>
              <a:t> </a:t>
            </a:r>
            <a:r>
              <a:rPr sz="1600" spc="-15" dirty="0">
                <a:solidFill>
                  <a:srgbClr val="FFFFFF"/>
                </a:solidFill>
                <a:latin typeface="Segoe UI"/>
                <a:cs typeface="Segoe UI"/>
              </a:rPr>
              <a:t>of</a:t>
            </a:r>
            <a:r>
              <a:rPr sz="1600" spc="-10" dirty="0">
                <a:solidFill>
                  <a:srgbClr val="FFFFFF"/>
                </a:solidFill>
                <a:latin typeface="Segoe UI"/>
                <a:cs typeface="Segoe UI"/>
              </a:rPr>
              <a:t> </a:t>
            </a:r>
            <a:r>
              <a:rPr sz="1600" spc="-5" dirty="0">
                <a:solidFill>
                  <a:srgbClr val="FFFFFF"/>
                </a:solidFill>
                <a:latin typeface="Segoe UI"/>
                <a:cs typeface="Segoe UI"/>
              </a:rPr>
              <a:t>a</a:t>
            </a:r>
            <a:r>
              <a:rPr sz="1600" spc="15" dirty="0">
                <a:solidFill>
                  <a:srgbClr val="FFFFFF"/>
                </a:solidFill>
                <a:latin typeface="Segoe UI"/>
                <a:cs typeface="Segoe UI"/>
              </a:rPr>
              <a:t> </a:t>
            </a:r>
            <a:r>
              <a:rPr sz="1600" spc="-10" dirty="0">
                <a:solidFill>
                  <a:srgbClr val="FFFFFF"/>
                </a:solidFill>
                <a:latin typeface="Segoe UI"/>
                <a:cs typeface="Segoe UI"/>
              </a:rPr>
              <a:t>private</a:t>
            </a:r>
            <a:r>
              <a:rPr sz="1600" spc="5" dirty="0">
                <a:solidFill>
                  <a:srgbClr val="FFFFFF"/>
                </a:solidFill>
                <a:latin typeface="Segoe UI"/>
                <a:cs typeface="Segoe UI"/>
              </a:rPr>
              <a:t> </a:t>
            </a:r>
            <a:r>
              <a:rPr sz="1600" spc="-5" dirty="0">
                <a:solidFill>
                  <a:srgbClr val="FFFFFF"/>
                </a:solidFill>
                <a:latin typeface="Segoe UI"/>
                <a:cs typeface="Segoe UI"/>
              </a:rPr>
              <a:t>variable</a:t>
            </a:r>
            <a:endParaRPr sz="1600" dirty="0">
              <a:latin typeface="Segoe UI"/>
              <a:cs typeface="Segoe U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612391" y="1063752"/>
            <a:ext cx="8589264" cy="5582412"/>
          </a:xfrm>
          <a:prstGeom prst="rect">
            <a:avLst/>
          </a:prstGeom>
        </p:spPr>
      </p:pic>
      <p:sp>
        <p:nvSpPr>
          <p:cNvPr id="3" name="object 3"/>
          <p:cNvSpPr txBox="1">
            <a:spLocks noGrp="1"/>
          </p:cNvSpPr>
          <p:nvPr>
            <p:ph type="title"/>
          </p:nvPr>
        </p:nvSpPr>
        <p:spPr>
          <a:xfrm>
            <a:off x="4198620" y="211836"/>
            <a:ext cx="3794760" cy="513715"/>
          </a:xfrm>
          <a:prstGeom prst="rect">
            <a:avLst/>
          </a:prstGeom>
        </p:spPr>
        <p:txBody>
          <a:bodyPr vert="horz" wrap="square" lIns="0" tIns="12700" rIns="0" bIns="0" rtlCol="0">
            <a:spAutoFit/>
          </a:bodyPr>
          <a:lstStyle/>
          <a:p>
            <a:pPr marL="12700">
              <a:lnSpc>
                <a:spcPct val="100000"/>
              </a:lnSpc>
              <a:spcBef>
                <a:spcPts val="100"/>
              </a:spcBef>
            </a:pPr>
            <a:r>
              <a:rPr spc="190" dirty="0">
                <a:latin typeface="Cambria"/>
                <a:cs typeface="Cambria"/>
              </a:rPr>
              <a:t>CLASSES</a:t>
            </a:r>
            <a:r>
              <a:rPr spc="15" dirty="0">
                <a:latin typeface="Cambria"/>
                <a:cs typeface="Cambria"/>
              </a:rPr>
              <a:t> </a:t>
            </a:r>
            <a:r>
              <a:rPr spc="120" dirty="0">
                <a:latin typeface="Cambria"/>
                <a:cs typeface="Cambria"/>
              </a:rPr>
              <a:t>MODIFIER</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753867" y="1426463"/>
            <a:ext cx="6891528" cy="4005072"/>
          </a:xfrm>
          <a:prstGeom prst="rect">
            <a:avLst/>
          </a:prstGeom>
        </p:spPr>
      </p:pic>
      <p:sp>
        <p:nvSpPr>
          <p:cNvPr id="3" name="object 3"/>
          <p:cNvSpPr txBox="1">
            <a:spLocks noGrp="1"/>
          </p:cNvSpPr>
          <p:nvPr>
            <p:ph type="title"/>
          </p:nvPr>
        </p:nvSpPr>
        <p:spPr>
          <a:xfrm>
            <a:off x="3844797" y="770001"/>
            <a:ext cx="4756785" cy="513715"/>
          </a:xfrm>
          <a:prstGeom prst="rect">
            <a:avLst/>
          </a:prstGeom>
        </p:spPr>
        <p:txBody>
          <a:bodyPr vert="horz" wrap="square" lIns="0" tIns="13335" rIns="0" bIns="0" rtlCol="0">
            <a:spAutoFit/>
          </a:bodyPr>
          <a:lstStyle/>
          <a:p>
            <a:pPr marL="12700">
              <a:lnSpc>
                <a:spcPct val="100000"/>
              </a:lnSpc>
              <a:spcBef>
                <a:spcPts val="105"/>
              </a:spcBef>
            </a:pPr>
            <a:r>
              <a:rPr spc="195" dirty="0">
                <a:latin typeface="Cambria"/>
                <a:cs typeface="Cambria"/>
              </a:rPr>
              <a:t>NAMING</a:t>
            </a:r>
            <a:r>
              <a:rPr spc="20" dirty="0">
                <a:latin typeface="Cambria"/>
                <a:cs typeface="Cambria"/>
              </a:rPr>
              <a:t> </a:t>
            </a:r>
            <a:r>
              <a:rPr spc="225" dirty="0">
                <a:latin typeface="Cambria"/>
                <a:cs typeface="Cambria"/>
              </a:rPr>
              <a:t>CONVENTIONS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3979545" y="299084"/>
            <a:ext cx="4611370" cy="487313"/>
          </a:xfrm>
          <a:prstGeom prst="rect">
            <a:avLst/>
          </a:prstGeom>
        </p:spPr>
        <p:txBody>
          <a:bodyPr vert="horz" wrap="square" lIns="0" tIns="12700" rIns="0" bIns="0" rtlCol="0">
            <a:spAutoFit/>
          </a:bodyPr>
          <a:lstStyle/>
          <a:p>
            <a:pPr algn="ctr">
              <a:lnSpc>
                <a:spcPts val="3650"/>
              </a:lnSpc>
            </a:pPr>
            <a:r>
              <a:rPr spc="110" dirty="0">
                <a:latin typeface="Cambria"/>
                <a:cs typeface="Cambria"/>
              </a:rPr>
              <a:t>DEEP</a:t>
            </a:r>
            <a:r>
              <a:rPr spc="65" dirty="0">
                <a:latin typeface="Cambria"/>
                <a:cs typeface="Cambria"/>
              </a:rPr>
              <a:t> </a:t>
            </a:r>
            <a:r>
              <a:rPr spc="270" dirty="0">
                <a:latin typeface="Cambria"/>
                <a:cs typeface="Cambria"/>
              </a:rPr>
              <a:t>CO</a:t>
            </a:r>
            <a:r>
              <a:rPr lang="en-US" spc="270" dirty="0">
                <a:latin typeface="Cambria"/>
                <a:cs typeface="Cambria"/>
              </a:rPr>
              <a:t>PY</a:t>
            </a:r>
            <a:endParaRPr spc="-5" dirty="0">
              <a:latin typeface="Times New Roman"/>
              <a:cs typeface="Times New Roman"/>
            </a:endParaRPr>
          </a:p>
        </p:txBody>
      </p:sp>
      <p:sp>
        <p:nvSpPr>
          <p:cNvPr id="6" name="object 6"/>
          <p:cNvSpPr txBox="1"/>
          <p:nvPr/>
        </p:nvSpPr>
        <p:spPr>
          <a:xfrm>
            <a:off x="6552438" y="5620003"/>
            <a:ext cx="4677410" cy="269240"/>
          </a:xfrm>
          <a:prstGeom prst="rect">
            <a:avLst/>
          </a:prstGeom>
        </p:spPr>
        <p:txBody>
          <a:bodyPr vert="horz" wrap="square" lIns="0" tIns="12065" rIns="0" bIns="0" rtlCol="0">
            <a:spAutoFit/>
          </a:bodyPr>
          <a:lstStyle/>
          <a:p>
            <a:pPr marL="12700">
              <a:lnSpc>
                <a:spcPct val="100000"/>
              </a:lnSpc>
              <a:spcBef>
                <a:spcPts val="95"/>
              </a:spcBef>
            </a:pPr>
            <a:r>
              <a:rPr sz="1600" u="sng" spc="50" dirty="0">
                <a:solidFill>
                  <a:srgbClr val="FAAD29"/>
                </a:solidFill>
                <a:uFill>
                  <a:solidFill>
                    <a:srgbClr val="FAAD29"/>
                  </a:solidFill>
                </a:uFill>
                <a:latin typeface="Cambria"/>
                <a:cs typeface="Cambria"/>
                <a:hlinkClick r:id="rId2"/>
              </a:rPr>
              <a:t>https://www.</a:t>
            </a:r>
            <a:r>
              <a:rPr sz="1400" u="sng" spc="50" dirty="0">
                <a:solidFill>
                  <a:srgbClr val="FAAD29"/>
                </a:solidFill>
                <a:uFill>
                  <a:solidFill>
                    <a:srgbClr val="FAAD29"/>
                  </a:solidFill>
                </a:uFill>
                <a:latin typeface="Cambria"/>
                <a:cs typeface="Cambria"/>
                <a:hlinkClick r:id="rId2"/>
              </a:rPr>
              <a:t>youtube</a:t>
            </a:r>
            <a:r>
              <a:rPr sz="1600" u="sng" spc="50" dirty="0">
                <a:solidFill>
                  <a:srgbClr val="FAAD29"/>
                </a:solidFill>
                <a:uFill>
                  <a:solidFill>
                    <a:srgbClr val="FAAD29"/>
                  </a:solidFill>
                </a:uFill>
                <a:latin typeface="Cambria"/>
                <a:cs typeface="Cambria"/>
                <a:hlinkClick r:id="rId2"/>
              </a:rPr>
              <a:t>.com/watch?v=QaCYMgyprtc</a:t>
            </a:r>
            <a:endParaRPr sz="1600">
              <a:latin typeface="Cambria"/>
              <a:cs typeface="Cambria"/>
            </a:endParaRPr>
          </a:p>
        </p:txBody>
      </p:sp>
      <p:pic>
        <p:nvPicPr>
          <p:cNvPr id="9" name="תמונה 8">
            <a:extLst>
              <a:ext uri="{FF2B5EF4-FFF2-40B4-BE49-F238E27FC236}">
                <a16:creationId xmlns:a16="http://schemas.microsoft.com/office/drawing/2014/main" id="{98CDA1C9-83B2-4247-45C6-CDE3CEC72F83}"/>
              </a:ext>
            </a:extLst>
          </p:cNvPr>
          <p:cNvPicPr>
            <a:picLocks noChangeAspect="1"/>
          </p:cNvPicPr>
          <p:nvPr/>
        </p:nvPicPr>
        <p:blipFill rotWithShape="1">
          <a:blip r:embed="rId3"/>
          <a:srcRect t="19427"/>
          <a:stretch/>
        </p:blipFill>
        <p:spPr>
          <a:xfrm>
            <a:off x="1409700" y="1452943"/>
            <a:ext cx="9372600" cy="3952113"/>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3930015" y="481444"/>
            <a:ext cx="4611370" cy="487313"/>
          </a:xfrm>
          <a:prstGeom prst="rect">
            <a:avLst/>
          </a:prstGeom>
        </p:spPr>
        <p:txBody>
          <a:bodyPr vert="horz" wrap="square" lIns="0" tIns="12700" rIns="0" bIns="0" rtlCol="0">
            <a:spAutoFit/>
          </a:bodyPr>
          <a:lstStyle/>
          <a:p>
            <a:pPr algn="ctr">
              <a:lnSpc>
                <a:spcPts val="3650"/>
              </a:lnSpc>
            </a:pPr>
            <a:r>
              <a:rPr spc="110" dirty="0">
                <a:latin typeface="Cambria"/>
                <a:cs typeface="Cambria"/>
              </a:rPr>
              <a:t>DEEP</a:t>
            </a:r>
            <a:r>
              <a:rPr spc="65" dirty="0">
                <a:latin typeface="Cambria"/>
                <a:cs typeface="Cambria"/>
              </a:rPr>
              <a:t> </a:t>
            </a:r>
            <a:r>
              <a:rPr spc="270" dirty="0">
                <a:latin typeface="Cambria"/>
                <a:cs typeface="Cambria"/>
              </a:rPr>
              <a:t>CO</a:t>
            </a:r>
            <a:r>
              <a:rPr lang="en-US" spc="270" dirty="0">
                <a:latin typeface="Cambria"/>
                <a:cs typeface="Cambria"/>
              </a:rPr>
              <a:t>PY</a:t>
            </a:r>
            <a:endParaRPr spc="-5" dirty="0">
              <a:latin typeface="Times New Roman"/>
              <a:cs typeface="Times New Roman"/>
            </a:endParaRPr>
          </a:p>
        </p:txBody>
      </p:sp>
      <p:sp>
        <p:nvSpPr>
          <p:cNvPr id="6" name="object 6"/>
          <p:cNvSpPr txBox="1"/>
          <p:nvPr/>
        </p:nvSpPr>
        <p:spPr>
          <a:xfrm>
            <a:off x="6552438" y="5620003"/>
            <a:ext cx="4677410" cy="269240"/>
          </a:xfrm>
          <a:prstGeom prst="rect">
            <a:avLst/>
          </a:prstGeom>
        </p:spPr>
        <p:txBody>
          <a:bodyPr vert="horz" wrap="square" lIns="0" tIns="12065" rIns="0" bIns="0" rtlCol="0">
            <a:spAutoFit/>
          </a:bodyPr>
          <a:lstStyle/>
          <a:p>
            <a:pPr marL="12700">
              <a:lnSpc>
                <a:spcPct val="100000"/>
              </a:lnSpc>
              <a:spcBef>
                <a:spcPts val="95"/>
              </a:spcBef>
            </a:pPr>
            <a:r>
              <a:rPr sz="1600" u="sng" spc="50" dirty="0">
                <a:solidFill>
                  <a:srgbClr val="FAAD29"/>
                </a:solidFill>
                <a:uFill>
                  <a:solidFill>
                    <a:srgbClr val="FAAD29"/>
                  </a:solidFill>
                </a:uFill>
                <a:latin typeface="Cambria"/>
                <a:cs typeface="Cambria"/>
                <a:hlinkClick r:id="rId2"/>
              </a:rPr>
              <a:t>https://www.</a:t>
            </a:r>
            <a:r>
              <a:rPr sz="1400" u="sng" spc="50" dirty="0">
                <a:solidFill>
                  <a:srgbClr val="FAAD29"/>
                </a:solidFill>
                <a:uFill>
                  <a:solidFill>
                    <a:srgbClr val="FAAD29"/>
                  </a:solidFill>
                </a:uFill>
                <a:latin typeface="Cambria"/>
                <a:cs typeface="Cambria"/>
                <a:hlinkClick r:id="rId2"/>
              </a:rPr>
              <a:t>youtube</a:t>
            </a:r>
            <a:r>
              <a:rPr sz="1600" u="sng" spc="50" dirty="0">
                <a:solidFill>
                  <a:srgbClr val="FAAD29"/>
                </a:solidFill>
                <a:uFill>
                  <a:solidFill>
                    <a:srgbClr val="FAAD29"/>
                  </a:solidFill>
                </a:uFill>
                <a:latin typeface="Cambria"/>
                <a:cs typeface="Cambria"/>
                <a:hlinkClick r:id="rId2"/>
              </a:rPr>
              <a:t>.com/watch?v=QaCYMgyprtc</a:t>
            </a:r>
            <a:endParaRPr sz="1600">
              <a:latin typeface="Cambria"/>
              <a:cs typeface="Cambria"/>
            </a:endParaRPr>
          </a:p>
        </p:txBody>
      </p:sp>
      <p:graphicFrame>
        <p:nvGraphicFramePr>
          <p:cNvPr id="3" name="טבלה 2">
            <a:extLst>
              <a:ext uri="{FF2B5EF4-FFF2-40B4-BE49-F238E27FC236}">
                <a16:creationId xmlns:a16="http://schemas.microsoft.com/office/drawing/2014/main" id="{A4CBCC1A-02DB-2334-B10A-40343B284C24}"/>
              </a:ext>
            </a:extLst>
          </p:cNvPr>
          <p:cNvGraphicFramePr>
            <a:graphicFrameLocks noGrp="1"/>
          </p:cNvGraphicFramePr>
          <p:nvPr>
            <p:extLst>
              <p:ext uri="{D42A27DB-BD31-4B8C-83A1-F6EECF244321}">
                <p14:modId xmlns:p14="http://schemas.microsoft.com/office/powerpoint/2010/main" val="2762201050"/>
              </p:ext>
            </p:extLst>
          </p:nvPr>
        </p:nvGraphicFramePr>
        <p:xfrm>
          <a:off x="1752600" y="1981200"/>
          <a:ext cx="8966200" cy="2514599"/>
        </p:xfrm>
        <a:graphic>
          <a:graphicData uri="http://schemas.openxmlformats.org/drawingml/2006/table">
            <a:tbl>
              <a:tblPr rtl="1" firstRow="1" bandRow="1">
                <a:tableStyleId>{10A1B5D5-9B99-4C35-A422-299274C87663}</a:tableStyleId>
              </a:tblPr>
              <a:tblGrid>
                <a:gridCol w="4483100">
                  <a:extLst>
                    <a:ext uri="{9D8B030D-6E8A-4147-A177-3AD203B41FA5}">
                      <a16:colId xmlns:a16="http://schemas.microsoft.com/office/drawing/2014/main" val="1582428038"/>
                    </a:ext>
                  </a:extLst>
                </a:gridCol>
                <a:gridCol w="4483100">
                  <a:extLst>
                    <a:ext uri="{9D8B030D-6E8A-4147-A177-3AD203B41FA5}">
                      <a16:colId xmlns:a16="http://schemas.microsoft.com/office/drawing/2014/main" val="836616103"/>
                    </a:ext>
                  </a:extLst>
                </a:gridCol>
              </a:tblGrid>
              <a:tr h="875273">
                <a:tc>
                  <a:txBody>
                    <a:bodyPr/>
                    <a:lstStyle/>
                    <a:p>
                      <a:pPr algn="ctr" rtl="1"/>
                      <a:r>
                        <a:rPr lang="en-US" sz="2800" dirty="0"/>
                        <a:t>Deep copy</a:t>
                      </a:r>
                      <a:endParaRPr lang="he-IL" sz="2800" dirty="0"/>
                    </a:p>
                  </a:txBody>
                  <a:tcPr/>
                </a:tc>
                <a:tc>
                  <a:txBody>
                    <a:bodyPr/>
                    <a:lstStyle/>
                    <a:p>
                      <a:pPr algn="ctr" rtl="1"/>
                      <a:r>
                        <a:rPr lang="en-US" sz="2800" dirty="0"/>
                        <a:t>Shallow copy</a:t>
                      </a:r>
                      <a:endParaRPr lang="he-IL" sz="2800" dirty="0"/>
                    </a:p>
                  </a:txBody>
                  <a:tcPr/>
                </a:tc>
                <a:extLst>
                  <a:ext uri="{0D108BD9-81ED-4DB2-BD59-A6C34878D82A}">
                    <a16:rowId xmlns:a16="http://schemas.microsoft.com/office/drawing/2014/main" val="400107066"/>
                  </a:ext>
                </a:extLst>
              </a:tr>
              <a:tr h="819663">
                <a:tc>
                  <a:txBody>
                    <a:bodyPr/>
                    <a:lstStyle/>
                    <a:p>
                      <a:pPr algn="ctr" rtl="1"/>
                      <a:r>
                        <a:rPr lang="he-IL" sz="2800" b="1" dirty="0"/>
                        <a:t>מחלקות</a:t>
                      </a:r>
                    </a:p>
                  </a:txBody>
                  <a:tcPr/>
                </a:tc>
                <a:tc>
                  <a:txBody>
                    <a:bodyPr/>
                    <a:lstStyle/>
                    <a:p>
                      <a:pPr algn="ctr" rtl="1"/>
                      <a:r>
                        <a:rPr lang="he-IL" sz="2800" b="1" dirty="0"/>
                        <a:t>משתנים </a:t>
                      </a:r>
                      <a:r>
                        <a:rPr lang="he-IL" sz="2800" b="1" dirty="0" err="1"/>
                        <a:t>פרימטיביים</a:t>
                      </a:r>
                      <a:endParaRPr lang="he-IL" sz="2800" b="1" dirty="0"/>
                    </a:p>
                  </a:txBody>
                  <a:tcPr/>
                </a:tc>
                <a:extLst>
                  <a:ext uri="{0D108BD9-81ED-4DB2-BD59-A6C34878D82A}">
                    <a16:rowId xmlns:a16="http://schemas.microsoft.com/office/drawing/2014/main" val="278787732"/>
                  </a:ext>
                </a:extLst>
              </a:tr>
              <a:tr h="819663">
                <a:tc>
                  <a:txBody>
                    <a:bodyPr/>
                    <a:lstStyle/>
                    <a:p>
                      <a:pPr algn="ctr" rtl="1"/>
                      <a:r>
                        <a:rPr lang="he-IL" sz="2800" b="1" dirty="0"/>
                        <a:t>מערכים</a:t>
                      </a:r>
                    </a:p>
                  </a:txBody>
                  <a:tcPr/>
                </a:tc>
                <a:tc>
                  <a:txBody>
                    <a:bodyPr/>
                    <a:lstStyle/>
                    <a:p>
                      <a:pPr algn="ctr" rtl="1"/>
                      <a:r>
                        <a:rPr lang="he-IL" sz="2800" b="1" dirty="0"/>
                        <a:t>מחלקות שלא ניתנות לשינוי</a:t>
                      </a:r>
                    </a:p>
                  </a:txBody>
                  <a:tcPr/>
                </a:tc>
                <a:extLst>
                  <a:ext uri="{0D108BD9-81ED-4DB2-BD59-A6C34878D82A}">
                    <a16:rowId xmlns:a16="http://schemas.microsoft.com/office/drawing/2014/main" val="3544073164"/>
                  </a:ext>
                </a:extLst>
              </a:tr>
            </a:tbl>
          </a:graphicData>
        </a:graphic>
      </p:graphicFrame>
    </p:spTree>
    <p:extLst>
      <p:ext uri="{BB962C8B-B14F-4D97-AF65-F5344CB8AC3E}">
        <p14:creationId xmlns:p14="http://schemas.microsoft.com/office/powerpoint/2010/main" val="489800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35958" y="570991"/>
            <a:ext cx="2623820" cy="574040"/>
          </a:xfrm>
          <a:prstGeom prst="rect">
            <a:avLst/>
          </a:prstGeom>
        </p:spPr>
        <p:txBody>
          <a:bodyPr vert="horz" wrap="square" lIns="0" tIns="12700" rIns="0" bIns="0" rtlCol="0">
            <a:spAutoFit/>
          </a:bodyPr>
          <a:lstStyle/>
          <a:p>
            <a:pPr marL="12700">
              <a:lnSpc>
                <a:spcPct val="100000"/>
              </a:lnSpc>
              <a:spcBef>
                <a:spcPts val="100"/>
              </a:spcBef>
            </a:pPr>
            <a:r>
              <a:rPr sz="3600" spc="130" dirty="0">
                <a:latin typeface="Cambria"/>
                <a:cs typeface="Cambria"/>
              </a:rPr>
              <a:t>SHORTEN</a:t>
            </a:r>
            <a:r>
              <a:rPr sz="3600" spc="40" dirty="0">
                <a:latin typeface="Cambria"/>
                <a:cs typeface="Cambria"/>
              </a:rPr>
              <a:t> </a:t>
            </a:r>
            <a:r>
              <a:rPr sz="3600" spc="5" dirty="0">
                <a:latin typeface="Cambria"/>
                <a:cs typeface="Cambria"/>
              </a:rPr>
              <a:t>IF</a:t>
            </a:r>
            <a:endParaRPr sz="3600">
              <a:latin typeface="Cambria"/>
              <a:cs typeface="Cambria"/>
            </a:endParaRPr>
          </a:p>
        </p:txBody>
      </p:sp>
      <p:sp>
        <p:nvSpPr>
          <p:cNvPr id="3" name="object 3"/>
          <p:cNvSpPr txBox="1"/>
          <p:nvPr/>
        </p:nvSpPr>
        <p:spPr>
          <a:xfrm>
            <a:off x="809650" y="1474977"/>
            <a:ext cx="10253980" cy="878205"/>
          </a:xfrm>
          <a:prstGeom prst="rect">
            <a:avLst/>
          </a:prstGeom>
        </p:spPr>
        <p:txBody>
          <a:bodyPr vert="horz" wrap="square" lIns="0" tIns="13335" rIns="0" bIns="0" rtlCol="0">
            <a:spAutoFit/>
          </a:bodyPr>
          <a:lstStyle/>
          <a:p>
            <a:pPr marL="12700">
              <a:lnSpc>
                <a:spcPct val="100000"/>
              </a:lnSpc>
              <a:spcBef>
                <a:spcPts val="105"/>
              </a:spcBef>
            </a:pPr>
            <a:r>
              <a:rPr sz="1400" b="1" spc="50" dirty="0">
                <a:solidFill>
                  <a:srgbClr val="EBEBEB"/>
                </a:solidFill>
                <a:latin typeface="Cambria"/>
                <a:cs typeface="Cambria"/>
              </a:rPr>
              <a:t>The</a:t>
            </a:r>
            <a:r>
              <a:rPr sz="1400" b="1" spc="40" dirty="0">
                <a:solidFill>
                  <a:srgbClr val="EBEBEB"/>
                </a:solidFill>
                <a:latin typeface="Cambria"/>
                <a:cs typeface="Cambria"/>
              </a:rPr>
              <a:t> </a:t>
            </a:r>
            <a:r>
              <a:rPr sz="1400" b="1" spc="50" dirty="0">
                <a:solidFill>
                  <a:srgbClr val="EBEBEB"/>
                </a:solidFill>
                <a:latin typeface="Cambria"/>
                <a:cs typeface="Cambria"/>
              </a:rPr>
              <a:t>value</a:t>
            </a:r>
            <a:r>
              <a:rPr sz="1400" b="1" spc="45" dirty="0">
                <a:solidFill>
                  <a:srgbClr val="EBEBEB"/>
                </a:solidFill>
                <a:latin typeface="Cambria"/>
                <a:cs typeface="Cambria"/>
              </a:rPr>
              <a:t> </a:t>
            </a:r>
            <a:r>
              <a:rPr sz="1400" b="1" spc="20" dirty="0">
                <a:solidFill>
                  <a:srgbClr val="EBEBEB"/>
                </a:solidFill>
                <a:latin typeface="Cambria"/>
                <a:cs typeface="Cambria"/>
              </a:rPr>
              <a:t>of</a:t>
            </a:r>
            <a:r>
              <a:rPr sz="1400" b="1" spc="45" dirty="0">
                <a:solidFill>
                  <a:srgbClr val="EBEBEB"/>
                </a:solidFill>
                <a:latin typeface="Cambria"/>
                <a:cs typeface="Cambria"/>
              </a:rPr>
              <a:t> </a:t>
            </a:r>
            <a:r>
              <a:rPr sz="1400" b="1" spc="65" dirty="0">
                <a:solidFill>
                  <a:srgbClr val="EBEBEB"/>
                </a:solidFill>
                <a:latin typeface="Cambria"/>
                <a:cs typeface="Cambria"/>
              </a:rPr>
              <a:t>a</a:t>
            </a:r>
            <a:r>
              <a:rPr sz="1400" b="1" spc="45" dirty="0">
                <a:solidFill>
                  <a:srgbClr val="EBEBEB"/>
                </a:solidFill>
                <a:latin typeface="Cambria"/>
                <a:cs typeface="Cambria"/>
              </a:rPr>
              <a:t> </a:t>
            </a:r>
            <a:r>
              <a:rPr sz="1400" b="1" spc="40" dirty="0">
                <a:solidFill>
                  <a:srgbClr val="EBEBEB"/>
                </a:solidFill>
                <a:latin typeface="Cambria"/>
                <a:cs typeface="Cambria"/>
              </a:rPr>
              <a:t>variable</a:t>
            </a:r>
            <a:r>
              <a:rPr sz="1400" b="1" spc="50" dirty="0">
                <a:solidFill>
                  <a:srgbClr val="EBEBEB"/>
                </a:solidFill>
                <a:latin typeface="Cambria"/>
                <a:cs typeface="Cambria"/>
              </a:rPr>
              <a:t> </a:t>
            </a:r>
            <a:r>
              <a:rPr sz="1400" b="1" spc="15" dirty="0">
                <a:solidFill>
                  <a:srgbClr val="EBEBEB"/>
                </a:solidFill>
                <a:latin typeface="Cambria"/>
                <a:cs typeface="Cambria"/>
              </a:rPr>
              <a:t>often</a:t>
            </a:r>
            <a:r>
              <a:rPr sz="1400" b="1" spc="50" dirty="0">
                <a:solidFill>
                  <a:srgbClr val="EBEBEB"/>
                </a:solidFill>
                <a:latin typeface="Cambria"/>
                <a:cs typeface="Cambria"/>
              </a:rPr>
              <a:t> </a:t>
            </a:r>
            <a:r>
              <a:rPr sz="1400" b="1" spc="40" dirty="0">
                <a:solidFill>
                  <a:srgbClr val="EBEBEB"/>
                </a:solidFill>
                <a:latin typeface="Cambria"/>
                <a:cs typeface="Cambria"/>
              </a:rPr>
              <a:t>depends</a:t>
            </a:r>
            <a:r>
              <a:rPr sz="1400" b="1" spc="30" dirty="0">
                <a:solidFill>
                  <a:srgbClr val="EBEBEB"/>
                </a:solidFill>
                <a:latin typeface="Cambria"/>
                <a:cs typeface="Cambria"/>
              </a:rPr>
              <a:t> </a:t>
            </a:r>
            <a:r>
              <a:rPr sz="1400" b="1" spc="15" dirty="0">
                <a:solidFill>
                  <a:srgbClr val="EBEBEB"/>
                </a:solidFill>
                <a:latin typeface="Cambria"/>
                <a:cs typeface="Cambria"/>
              </a:rPr>
              <a:t>on</a:t>
            </a:r>
            <a:r>
              <a:rPr sz="1400" b="1" spc="45" dirty="0">
                <a:solidFill>
                  <a:srgbClr val="EBEBEB"/>
                </a:solidFill>
                <a:latin typeface="Cambria"/>
                <a:cs typeface="Cambria"/>
              </a:rPr>
              <a:t> </a:t>
            </a:r>
            <a:r>
              <a:rPr sz="1400" b="1" spc="15" dirty="0">
                <a:solidFill>
                  <a:srgbClr val="EBEBEB"/>
                </a:solidFill>
                <a:latin typeface="Cambria"/>
                <a:cs typeface="Cambria"/>
              </a:rPr>
              <a:t>whether</a:t>
            </a:r>
            <a:r>
              <a:rPr sz="1400" b="1" spc="25" dirty="0">
                <a:solidFill>
                  <a:srgbClr val="EBEBEB"/>
                </a:solidFill>
                <a:latin typeface="Cambria"/>
                <a:cs typeface="Cambria"/>
              </a:rPr>
              <a:t> </a:t>
            </a:r>
            <a:r>
              <a:rPr sz="1400" b="1" spc="65" dirty="0">
                <a:solidFill>
                  <a:srgbClr val="EBEBEB"/>
                </a:solidFill>
                <a:latin typeface="Cambria"/>
                <a:cs typeface="Cambria"/>
              </a:rPr>
              <a:t>a</a:t>
            </a:r>
            <a:r>
              <a:rPr sz="1400" b="1" spc="45" dirty="0">
                <a:solidFill>
                  <a:srgbClr val="EBEBEB"/>
                </a:solidFill>
                <a:latin typeface="Cambria"/>
                <a:cs typeface="Cambria"/>
              </a:rPr>
              <a:t> </a:t>
            </a:r>
            <a:r>
              <a:rPr sz="1400" b="1" spc="40" dirty="0">
                <a:solidFill>
                  <a:srgbClr val="EBEBEB"/>
                </a:solidFill>
                <a:latin typeface="Cambria"/>
                <a:cs typeface="Cambria"/>
              </a:rPr>
              <a:t>particular</a:t>
            </a:r>
            <a:r>
              <a:rPr sz="1400" b="1" spc="65" dirty="0">
                <a:solidFill>
                  <a:srgbClr val="EBEBEB"/>
                </a:solidFill>
                <a:latin typeface="Cambria"/>
                <a:cs typeface="Cambria"/>
              </a:rPr>
              <a:t> </a:t>
            </a:r>
            <a:r>
              <a:rPr sz="1400" b="1" spc="35" dirty="0">
                <a:solidFill>
                  <a:srgbClr val="EBEBEB"/>
                </a:solidFill>
                <a:latin typeface="Cambria"/>
                <a:cs typeface="Cambria"/>
              </a:rPr>
              <a:t>Boolean</a:t>
            </a:r>
            <a:r>
              <a:rPr sz="1400" b="1" spc="20" dirty="0">
                <a:solidFill>
                  <a:srgbClr val="EBEBEB"/>
                </a:solidFill>
                <a:latin typeface="Cambria"/>
                <a:cs typeface="Cambria"/>
              </a:rPr>
              <a:t> </a:t>
            </a:r>
            <a:r>
              <a:rPr sz="1400" b="1" spc="40" dirty="0">
                <a:solidFill>
                  <a:srgbClr val="EBEBEB"/>
                </a:solidFill>
                <a:latin typeface="Cambria"/>
                <a:cs typeface="Cambria"/>
              </a:rPr>
              <a:t>expression</a:t>
            </a:r>
            <a:r>
              <a:rPr sz="1400" b="1" spc="30" dirty="0">
                <a:solidFill>
                  <a:srgbClr val="EBEBEB"/>
                </a:solidFill>
                <a:latin typeface="Cambria"/>
                <a:cs typeface="Cambria"/>
              </a:rPr>
              <a:t> </a:t>
            </a:r>
            <a:r>
              <a:rPr sz="1400" b="1" spc="60" dirty="0">
                <a:solidFill>
                  <a:srgbClr val="EBEBEB"/>
                </a:solidFill>
                <a:latin typeface="Cambria"/>
                <a:cs typeface="Cambria"/>
              </a:rPr>
              <a:t>is</a:t>
            </a:r>
            <a:r>
              <a:rPr sz="1400" b="1" spc="50" dirty="0">
                <a:solidFill>
                  <a:srgbClr val="EBEBEB"/>
                </a:solidFill>
                <a:latin typeface="Cambria"/>
                <a:cs typeface="Cambria"/>
              </a:rPr>
              <a:t> </a:t>
            </a:r>
            <a:r>
              <a:rPr sz="1400" b="1" spc="-10" dirty="0">
                <a:solidFill>
                  <a:srgbClr val="EBEBEB"/>
                </a:solidFill>
                <a:latin typeface="Cambria"/>
                <a:cs typeface="Cambria"/>
              </a:rPr>
              <a:t>or</a:t>
            </a:r>
            <a:r>
              <a:rPr sz="1400" b="1" spc="45" dirty="0">
                <a:solidFill>
                  <a:srgbClr val="EBEBEB"/>
                </a:solidFill>
                <a:latin typeface="Cambria"/>
                <a:cs typeface="Cambria"/>
              </a:rPr>
              <a:t> </a:t>
            </a:r>
            <a:r>
              <a:rPr sz="1400" b="1" spc="60" dirty="0">
                <a:solidFill>
                  <a:srgbClr val="EBEBEB"/>
                </a:solidFill>
                <a:latin typeface="Cambria"/>
                <a:cs typeface="Cambria"/>
              </a:rPr>
              <a:t>is</a:t>
            </a:r>
            <a:r>
              <a:rPr sz="1400" b="1" spc="50" dirty="0">
                <a:solidFill>
                  <a:srgbClr val="EBEBEB"/>
                </a:solidFill>
                <a:latin typeface="Cambria"/>
                <a:cs typeface="Cambria"/>
              </a:rPr>
              <a:t> </a:t>
            </a:r>
            <a:r>
              <a:rPr sz="1400" b="1" dirty="0">
                <a:solidFill>
                  <a:srgbClr val="EBEBEB"/>
                </a:solidFill>
                <a:latin typeface="Cambria"/>
                <a:cs typeface="Cambria"/>
              </a:rPr>
              <a:t>not</a:t>
            </a:r>
            <a:r>
              <a:rPr sz="1400" b="1" spc="40" dirty="0">
                <a:solidFill>
                  <a:srgbClr val="EBEBEB"/>
                </a:solidFill>
                <a:latin typeface="Cambria"/>
                <a:cs typeface="Cambria"/>
              </a:rPr>
              <a:t> </a:t>
            </a:r>
            <a:r>
              <a:rPr sz="1400" b="1" spc="25" dirty="0">
                <a:solidFill>
                  <a:srgbClr val="EBEBEB"/>
                </a:solidFill>
                <a:latin typeface="Cambria"/>
                <a:cs typeface="Cambria"/>
              </a:rPr>
              <a:t>true</a:t>
            </a:r>
            <a:r>
              <a:rPr sz="1400" b="1" spc="55" dirty="0">
                <a:solidFill>
                  <a:srgbClr val="EBEBEB"/>
                </a:solidFill>
                <a:latin typeface="Cambria"/>
                <a:cs typeface="Cambria"/>
              </a:rPr>
              <a:t> </a:t>
            </a:r>
            <a:r>
              <a:rPr sz="1400" b="1" spc="45" dirty="0">
                <a:solidFill>
                  <a:srgbClr val="EBEBEB"/>
                </a:solidFill>
                <a:latin typeface="Cambria"/>
                <a:cs typeface="Cambria"/>
              </a:rPr>
              <a:t>and </a:t>
            </a:r>
            <a:r>
              <a:rPr sz="1400" b="1" spc="15" dirty="0">
                <a:solidFill>
                  <a:srgbClr val="EBEBEB"/>
                </a:solidFill>
                <a:latin typeface="Cambria"/>
                <a:cs typeface="Cambria"/>
              </a:rPr>
              <a:t>on</a:t>
            </a:r>
            <a:r>
              <a:rPr sz="1400" b="1" spc="45" dirty="0">
                <a:solidFill>
                  <a:srgbClr val="EBEBEB"/>
                </a:solidFill>
                <a:latin typeface="Cambria"/>
                <a:cs typeface="Cambria"/>
              </a:rPr>
              <a:t> </a:t>
            </a:r>
            <a:r>
              <a:rPr sz="1400" b="1" spc="35" dirty="0">
                <a:solidFill>
                  <a:srgbClr val="EBEBEB"/>
                </a:solidFill>
                <a:latin typeface="Cambria"/>
                <a:cs typeface="Cambria"/>
              </a:rPr>
              <a:t>nothing</a:t>
            </a:r>
            <a:r>
              <a:rPr sz="1400" b="1" spc="45" dirty="0">
                <a:solidFill>
                  <a:srgbClr val="EBEBEB"/>
                </a:solidFill>
                <a:latin typeface="Cambria"/>
                <a:cs typeface="Cambria"/>
              </a:rPr>
              <a:t> </a:t>
            </a:r>
            <a:r>
              <a:rPr sz="1400" b="1" spc="75" dirty="0">
                <a:solidFill>
                  <a:srgbClr val="EBEBEB"/>
                </a:solidFill>
                <a:latin typeface="Cambria"/>
                <a:cs typeface="Cambria"/>
              </a:rPr>
              <a:t>else.</a:t>
            </a:r>
            <a:endParaRPr sz="1400" dirty="0">
              <a:latin typeface="Cambria"/>
              <a:cs typeface="Cambria"/>
            </a:endParaRPr>
          </a:p>
          <a:p>
            <a:pPr marL="12700" marR="176530" indent="43815">
              <a:lnSpc>
                <a:spcPct val="120000"/>
              </a:lnSpc>
              <a:spcBef>
                <a:spcPts val="995"/>
              </a:spcBef>
            </a:pPr>
            <a:r>
              <a:rPr sz="1400" b="1" spc="-10" dirty="0">
                <a:solidFill>
                  <a:srgbClr val="EBEBEB"/>
                </a:solidFill>
                <a:latin typeface="Cambria"/>
                <a:cs typeface="Cambria"/>
              </a:rPr>
              <a:t>For</a:t>
            </a:r>
            <a:r>
              <a:rPr sz="1400" b="1" spc="30" dirty="0">
                <a:solidFill>
                  <a:srgbClr val="EBEBEB"/>
                </a:solidFill>
                <a:latin typeface="Cambria"/>
                <a:cs typeface="Cambria"/>
              </a:rPr>
              <a:t> </a:t>
            </a:r>
            <a:r>
              <a:rPr sz="1400" b="1" spc="60" dirty="0">
                <a:solidFill>
                  <a:srgbClr val="EBEBEB"/>
                </a:solidFill>
                <a:latin typeface="Cambria"/>
                <a:cs typeface="Cambria"/>
              </a:rPr>
              <a:t>instance,</a:t>
            </a:r>
            <a:r>
              <a:rPr sz="1400" b="1" spc="40" dirty="0">
                <a:solidFill>
                  <a:srgbClr val="EBEBEB"/>
                </a:solidFill>
                <a:latin typeface="Cambria"/>
                <a:cs typeface="Cambria"/>
              </a:rPr>
              <a:t> </a:t>
            </a:r>
            <a:r>
              <a:rPr sz="1400" b="1" spc="30" dirty="0">
                <a:solidFill>
                  <a:srgbClr val="EBEBEB"/>
                </a:solidFill>
                <a:latin typeface="Cambria"/>
                <a:cs typeface="Cambria"/>
              </a:rPr>
              <a:t>one</a:t>
            </a:r>
            <a:r>
              <a:rPr sz="1400" b="1" spc="45" dirty="0">
                <a:solidFill>
                  <a:srgbClr val="EBEBEB"/>
                </a:solidFill>
                <a:latin typeface="Cambria"/>
                <a:cs typeface="Cambria"/>
              </a:rPr>
              <a:t> </a:t>
            </a:r>
            <a:r>
              <a:rPr sz="1400" b="1" spc="75" dirty="0">
                <a:solidFill>
                  <a:srgbClr val="EBEBEB"/>
                </a:solidFill>
                <a:latin typeface="Cambria"/>
                <a:cs typeface="Cambria"/>
              </a:rPr>
              <a:t>common</a:t>
            </a:r>
            <a:r>
              <a:rPr sz="1400" b="1" spc="20" dirty="0">
                <a:solidFill>
                  <a:srgbClr val="EBEBEB"/>
                </a:solidFill>
                <a:latin typeface="Cambria"/>
                <a:cs typeface="Cambria"/>
              </a:rPr>
              <a:t> operation</a:t>
            </a:r>
            <a:r>
              <a:rPr sz="1400" b="1" spc="45" dirty="0">
                <a:solidFill>
                  <a:srgbClr val="EBEBEB"/>
                </a:solidFill>
                <a:latin typeface="Cambria"/>
                <a:cs typeface="Cambria"/>
              </a:rPr>
              <a:t> </a:t>
            </a:r>
            <a:r>
              <a:rPr sz="1400" b="1" spc="60" dirty="0">
                <a:solidFill>
                  <a:srgbClr val="EBEBEB"/>
                </a:solidFill>
                <a:latin typeface="Cambria"/>
                <a:cs typeface="Cambria"/>
              </a:rPr>
              <a:t>is</a:t>
            </a:r>
            <a:r>
              <a:rPr sz="1400" b="1" spc="50" dirty="0">
                <a:solidFill>
                  <a:srgbClr val="EBEBEB"/>
                </a:solidFill>
                <a:latin typeface="Cambria"/>
                <a:cs typeface="Cambria"/>
              </a:rPr>
              <a:t> </a:t>
            </a:r>
            <a:r>
              <a:rPr sz="1400" b="1" spc="40" dirty="0">
                <a:solidFill>
                  <a:srgbClr val="EBEBEB"/>
                </a:solidFill>
                <a:latin typeface="Cambria"/>
                <a:cs typeface="Cambria"/>
              </a:rPr>
              <a:t>setting</a:t>
            </a:r>
            <a:r>
              <a:rPr sz="1400" b="1" spc="55" dirty="0">
                <a:solidFill>
                  <a:srgbClr val="EBEBEB"/>
                </a:solidFill>
                <a:latin typeface="Cambria"/>
                <a:cs typeface="Cambria"/>
              </a:rPr>
              <a:t> </a:t>
            </a:r>
            <a:r>
              <a:rPr sz="1400" b="1" spc="20" dirty="0">
                <a:solidFill>
                  <a:srgbClr val="EBEBEB"/>
                </a:solidFill>
                <a:latin typeface="Cambria"/>
                <a:cs typeface="Cambria"/>
              </a:rPr>
              <a:t>the</a:t>
            </a:r>
            <a:r>
              <a:rPr sz="1400" b="1" spc="50" dirty="0">
                <a:solidFill>
                  <a:srgbClr val="EBEBEB"/>
                </a:solidFill>
                <a:latin typeface="Cambria"/>
                <a:cs typeface="Cambria"/>
              </a:rPr>
              <a:t> value</a:t>
            </a:r>
            <a:r>
              <a:rPr sz="1400" b="1" spc="45" dirty="0">
                <a:solidFill>
                  <a:srgbClr val="EBEBEB"/>
                </a:solidFill>
                <a:latin typeface="Cambria"/>
                <a:cs typeface="Cambria"/>
              </a:rPr>
              <a:t> </a:t>
            </a:r>
            <a:r>
              <a:rPr sz="1400" b="1" spc="20" dirty="0">
                <a:solidFill>
                  <a:srgbClr val="EBEBEB"/>
                </a:solidFill>
                <a:latin typeface="Cambria"/>
                <a:cs typeface="Cambria"/>
              </a:rPr>
              <a:t>of</a:t>
            </a:r>
            <a:r>
              <a:rPr sz="1400" b="1" spc="40" dirty="0">
                <a:solidFill>
                  <a:srgbClr val="EBEBEB"/>
                </a:solidFill>
                <a:latin typeface="Cambria"/>
                <a:cs typeface="Cambria"/>
              </a:rPr>
              <a:t> </a:t>
            </a:r>
            <a:r>
              <a:rPr sz="1400" b="1" spc="65" dirty="0">
                <a:solidFill>
                  <a:srgbClr val="EBEBEB"/>
                </a:solidFill>
                <a:latin typeface="Cambria"/>
                <a:cs typeface="Cambria"/>
              </a:rPr>
              <a:t>a</a:t>
            </a:r>
            <a:r>
              <a:rPr sz="1400" b="1" spc="45" dirty="0">
                <a:solidFill>
                  <a:srgbClr val="EBEBEB"/>
                </a:solidFill>
                <a:latin typeface="Cambria"/>
                <a:cs typeface="Cambria"/>
              </a:rPr>
              <a:t> </a:t>
            </a:r>
            <a:r>
              <a:rPr sz="1400" b="1" spc="40" dirty="0">
                <a:solidFill>
                  <a:srgbClr val="EBEBEB"/>
                </a:solidFill>
                <a:latin typeface="Cambria"/>
                <a:cs typeface="Cambria"/>
              </a:rPr>
              <a:t>variable</a:t>
            </a:r>
            <a:r>
              <a:rPr sz="1400" b="1" spc="55" dirty="0">
                <a:solidFill>
                  <a:srgbClr val="EBEBEB"/>
                </a:solidFill>
                <a:latin typeface="Cambria"/>
                <a:cs typeface="Cambria"/>
              </a:rPr>
              <a:t> </a:t>
            </a:r>
            <a:r>
              <a:rPr sz="1400" b="1" spc="-15" dirty="0">
                <a:solidFill>
                  <a:srgbClr val="EBEBEB"/>
                </a:solidFill>
                <a:latin typeface="Cambria"/>
                <a:cs typeface="Cambria"/>
              </a:rPr>
              <a:t>to</a:t>
            </a:r>
            <a:r>
              <a:rPr sz="1400" b="1" spc="50" dirty="0">
                <a:solidFill>
                  <a:srgbClr val="EBEBEB"/>
                </a:solidFill>
                <a:latin typeface="Cambria"/>
                <a:cs typeface="Cambria"/>
              </a:rPr>
              <a:t> </a:t>
            </a:r>
            <a:r>
              <a:rPr sz="1400" b="1" spc="20" dirty="0">
                <a:solidFill>
                  <a:srgbClr val="EBEBEB"/>
                </a:solidFill>
                <a:latin typeface="Cambria"/>
                <a:cs typeface="Cambria"/>
              </a:rPr>
              <a:t>the</a:t>
            </a:r>
            <a:r>
              <a:rPr sz="1400" b="1" spc="55" dirty="0">
                <a:solidFill>
                  <a:srgbClr val="EBEBEB"/>
                </a:solidFill>
                <a:latin typeface="Cambria"/>
                <a:cs typeface="Cambria"/>
              </a:rPr>
              <a:t> </a:t>
            </a:r>
            <a:r>
              <a:rPr sz="1400" b="1" spc="90" dirty="0">
                <a:solidFill>
                  <a:srgbClr val="EBEBEB"/>
                </a:solidFill>
                <a:latin typeface="Cambria"/>
                <a:cs typeface="Cambria"/>
              </a:rPr>
              <a:t>maximum</a:t>
            </a:r>
            <a:r>
              <a:rPr sz="1400" b="1" spc="25" dirty="0">
                <a:solidFill>
                  <a:srgbClr val="EBEBEB"/>
                </a:solidFill>
                <a:latin typeface="Cambria"/>
                <a:cs typeface="Cambria"/>
              </a:rPr>
              <a:t> </a:t>
            </a:r>
            <a:r>
              <a:rPr sz="1400" b="1" spc="20" dirty="0">
                <a:solidFill>
                  <a:srgbClr val="EBEBEB"/>
                </a:solidFill>
                <a:latin typeface="Cambria"/>
                <a:cs typeface="Cambria"/>
              </a:rPr>
              <a:t>of</a:t>
            </a:r>
            <a:r>
              <a:rPr sz="1400" b="1" spc="50" dirty="0">
                <a:solidFill>
                  <a:srgbClr val="EBEBEB"/>
                </a:solidFill>
                <a:latin typeface="Cambria"/>
                <a:cs typeface="Cambria"/>
              </a:rPr>
              <a:t> </a:t>
            </a:r>
            <a:r>
              <a:rPr sz="1400" b="1" spc="-15" dirty="0">
                <a:solidFill>
                  <a:srgbClr val="EBEBEB"/>
                </a:solidFill>
                <a:latin typeface="Cambria"/>
                <a:cs typeface="Cambria"/>
              </a:rPr>
              <a:t>two</a:t>
            </a:r>
            <a:r>
              <a:rPr sz="1400" b="1" spc="45" dirty="0">
                <a:solidFill>
                  <a:srgbClr val="EBEBEB"/>
                </a:solidFill>
                <a:latin typeface="Cambria"/>
                <a:cs typeface="Cambria"/>
              </a:rPr>
              <a:t> quantities.</a:t>
            </a:r>
            <a:r>
              <a:rPr sz="1400" b="1" spc="-45" dirty="0">
                <a:solidFill>
                  <a:srgbClr val="EBEBEB"/>
                </a:solidFill>
                <a:latin typeface="Cambria"/>
                <a:cs typeface="Cambria"/>
              </a:rPr>
              <a:t> </a:t>
            </a:r>
            <a:r>
              <a:rPr sz="1400" b="1" spc="70" dirty="0">
                <a:solidFill>
                  <a:srgbClr val="EBEBEB"/>
                </a:solidFill>
                <a:latin typeface="Cambria"/>
                <a:cs typeface="Cambria"/>
              </a:rPr>
              <a:t>In</a:t>
            </a:r>
            <a:r>
              <a:rPr sz="1400" b="1" spc="45" dirty="0">
                <a:solidFill>
                  <a:srgbClr val="EBEBEB"/>
                </a:solidFill>
                <a:latin typeface="Cambria"/>
                <a:cs typeface="Cambria"/>
              </a:rPr>
              <a:t> Java</a:t>
            </a:r>
            <a:r>
              <a:rPr sz="1400" b="1" spc="30" dirty="0">
                <a:solidFill>
                  <a:srgbClr val="EBEBEB"/>
                </a:solidFill>
                <a:latin typeface="Cambria"/>
                <a:cs typeface="Cambria"/>
              </a:rPr>
              <a:t> you </a:t>
            </a:r>
            <a:r>
              <a:rPr sz="1400" b="1" spc="-295" dirty="0">
                <a:solidFill>
                  <a:srgbClr val="EBEBEB"/>
                </a:solidFill>
                <a:latin typeface="Cambria"/>
                <a:cs typeface="Cambria"/>
              </a:rPr>
              <a:t> </a:t>
            </a:r>
            <a:r>
              <a:rPr sz="1400" b="1" spc="65" dirty="0">
                <a:solidFill>
                  <a:srgbClr val="EBEBEB"/>
                </a:solidFill>
                <a:latin typeface="Cambria"/>
                <a:cs typeface="Cambria"/>
              </a:rPr>
              <a:t>might</a:t>
            </a:r>
            <a:r>
              <a:rPr sz="1400" b="1" spc="40" dirty="0">
                <a:solidFill>
                  <a:srgbClr val="EBEBEB"/>
                </a:solidFill>
                <a:latin typeface="Cambria"/>
                <a:cs typeface="Cambria"/>
              </a:rPr>
              <a:t> </a:t>
            </a:r>
            <a:r>
              <a:rPr sz="1400" b="1" spc="20" dirty="0">
                <a:solidFill>
                  <a:srgbClr val="EBEBEB"/>
                </a:solidFill>
                <a:latin typeface="Cambria"/>
                <a:cs typeface="Cambria"/>
              </a:rPr>
              <a:t>write</a:t>
            </a:r>
            <a:endParaRPr sz="1400" dirty="0">
              <a:latin typeface="Cambria"/>
              <a:cs typeface="Cambria"/>
            </a:endParaRPr>
          </a:p>
        </p:txBody>
      </p:sp>
      <p:sp>
        <p:nvSpPr>
          <p:cNvPr id="4" name="object 4"/>
          <p:cNvSpPr txBox="1"/>
          <p:nvPr/>
        </p:nvSpPr>
        <p:spPr>
          <a:xfrm>
            <a:off x="809650" y="4370298"/>
            <a:ext cx="10297795" cy="1177925"/>
          </a:xfrm>
          <a:prstGeom prst="rect">
            <a:avLst/>
          </a:prstGeom>
        </p:spPr>
        <p:txBody>
          <a:bodyPr vert="horz" wrap="square" lIns="0" tIns="12700" rIns="0" bIns="0" rtlCol="0">
            <a:spAutoFit/>
          </a:bodyPr>
          <a:lstStyle/>
          <a:p>
            <a:pPr marL="12700" marR="5080">
              <a:lnSpc>
                <a:spcPct val="120000"/>
              </a:lnSpc>
              <a:spcBef>
                <a:spcPts val="100"/>
              </a:spcBef>
            </a:pPr>
            <a:r>
              <a:rPr sz="1400" b="1" spc="35" dirty="0">
                <a:solidFill>
                  <a:srgbClr val="EBEBEB"/>
                </a:solidFill>
                <a:latin typeface="Cambria"/>
                <a:cs typeface="Cambria"/>
              </a:rPr>
              <a:t>Setting </a:t>
            </a:r>
            <a:r>
              <a:rPr sz="1400" b="1" spc="65" dirty="0">
                <a:solidFill>
                  <a:srgbClr val="EBEBEB"/>
                </a:solidFill>
                <a:latin typeface="Cambria"/>
                <a:cs typeface="Cambria"/>
              </a:rPr>
              <a:t>a </a:t>
            </a:r>
            <a:r>
              <a:rPr sz="1400" b="1" spc="70" dirty="0">
                <a:solidFill>
                  <a:srgbClr val="EBEBEB"/>
                </a:solidFill>
                <a:latin typeface="Cambria"/>
                <a:cs typeface="Cambria"/>
              </a:rPr>
              <a:t>single </a:t>
            </a:r>
            <a:r>
              <a:rPr sz="1400" b="1" spc="40" dirty="0">
                <a:solidFill>
                  <a:srgbClr val="EBEBEB"/>
                </a:solidFill>
                <a:latin typeface="Cambria"/>
                <a:cs typeface="Cambria"/>
              </a:rPr>
              <a:t>variable </a:t>
            </a:r>
            <a:r>
              <a:rPr sz="1400" b="1" spc="-15" dirty="0">
                <a:solidFill>
                  <a:srgbClr val="EBEBEB"/>
                </a:solidFill>
                <a:latin typeface="Cambria"/>
                <a:cs typeface="Cambria"/>
              </a:rPr>
              <a:t>to </a:t>
            </a:r>
            <a:r>
              <a:rPr sz="1400" b="1" spc="30" dirty="0">
                <a:solidFill>
                  <a:srgbClr val="EBEBEB"/>
                </a:solidFill>
                <a:latin typeface="Cambria"/>
                <a:cs typeface="Cambria"/>
              </a:rPr>
              <a:t>one </a:t>
            </a:r>
            <a:r>
              <a:rPr sz="1400" b="1" spc="20" dirty="0">
                <a:solidFill>
                  <a:srgbClr val="EBEBEB"/>
                </a:solidFill>
                <a:latin typeface="Cambria"/>
                <a:cs typeface="Cambria"/>
              </a:rPr>
              <a:t>of </a:t>
            </a:r>
            <a:r>
              <a:rPr sz="1400" b="1" spc="-20" dirty="0">
                <a:solidFill>
                  <a:srgbClr val="EBEBEB"/>
                </a:solidFill>
                <a:latin typeface="Cambria"/>
                <a:cs typeface="Cambria"/>
              </a:rPr>
              <a:t>two </a:t>
            </a:r>
            <a:r>
              <a:rPr sz="1400" b="1" spc="35" dirty="0">
                <a:solidFill>
                  <a:srgbClr val="EBEBEB"/>
                </a:solidFill>
                <a:latin typeface="Cambria"/>
                <a:cs typeface="Cambria"/>
              </a:rPr>
              <a:t>states </a:t>
            </a:r>
            <a:r>
              <a:rPr sz="1400" b="1" spc="55" dirty="0">
                <a:solidFill>
                  <a:srgbClr val="EBEBEB"/>
                </a:solidFill>
                <a:latin typeface="Cambria"/>
                <a:cs typeface="Cambria"/>
              </a:rPr>
              <a:t>based </a:t>
            </a:r>
            <a:r>
              <a:rPr sz="1400" b="1" spc="15" dirty="0">
                <a:solidFill>
                  <a:srgbClr val="EBEBEB"/>
                </a:solidFill>
                <a:latin typeface="Cambria"/>
                <a:cs typeface="Cambria"/>
              </a:rPr>
              <a:t>on </a:t>
            </a:r>
            <a:r>
              <a:rPr sz="1400" b="1" spc="65" dirty="0">
                <a:solidFill>
                  <a:srgbClr val="EBEBEB"/>
                </a:solidFill>
                <a:latin typeface="Cambria"/>
                <a:cs typeface="Cambria"/>
              </a:rPr>
              <a:t>a </a:t>
            </a:r>
            <a:r>
              <a:rPr sz="1400" b="1" spc="70" dirty="0">
                <a:solidFill>
                  <a:srgbClr val="EBEBEB"/>
                </a:solidFill>
                <a:latin typeface="Cambria"/>
                <a:cs typeface="Cambria"/>
              </a:rPr>
              <a:t>single </a:t>
            </a:r>
            <a:r>
              <a:rPr sz="1400" b="1" spc="30" dirty="0">
                <a:solidFill>
                  <a:srgbClr val="EBEBEB"/>
                </a:solidFill>
                <a:latin typeface="Cambria"/>
                <a:cs typeface="Cambria"/>
              </a:rPr>
              <a:t>condition </a:t>
            </a:r>
            <a:r>
              <a:rPr sz="1400" b="1" spc="60" dirty="0">
                <a:solidFill>
                  <a:srgbClr val="EBEBEB"/>
                </a:solidFill>
                <a:latin typeface="Cambria"/>
                <a:cs typeface="Cambria"/>
              </a:rPr>
              <a:t>is </a:t>
            </a:r>
            <a:r>
              <a:rPr sz="1400" b="1" spc="70" dirty="0">
                <a:solidFill>
                  <a:srgbClr val="EBEBEB"/>
                </a:solidFill>
                <a:latin typeface="Cambria"/>
                <a:cs typeface="Cambria"/>
              </a:rPr>
              <a:t>such </a:t>
            </a:r>
            <a:r>
              <a:rPr sz="1400" b="1" spc="65" dirty="0">
                <a:solidFill>
                  <a:srgbClr val="EBEBEB"/>
                </a:solidFill>
                <a:latin typeface="Cambria"/>
                <a:cs typeface="Cambria"/>
              </a:rPr>
              <a:t>a </a:t>
            </a:r>
            <a:r>
              <a:rPr sz="1400" b="1" spc="75" dirty="0">
                <a:solidFill>
                  <a:srgbClr val="EBEBEB"/>
                </a:solidFill>
                <a:latin typeface="Cambria"/>
                <a:cs typeface="Cambria"/>
              </a:rPr>
              <a:t>common </a:t>
            </a:r>
            <a:r>
              <a:rPr sz="1400" b="1" spc="55" dirty="0">
                <a:solidFill>
                  <a:srgbClr val="EBEBEB"/>
                </a:solidFill>
                <a:latin typeface="Cambria"/>
                <a:cs typeface="Cambria"/>
              </a:rPr>
              <a:t>use </a:t>
            </a:r>
            <a:r>
              <a:rPr sz="1400" b="1" spc="20" dirty="0">
                <a:solidFill>
                  <a:srgbClr val="EBEBEB"/>
                </a:solidFill>
                <a:latin typeface="Cambria"/>
                <a:cs typeface="Cambria"/>
              </a:rPr>
              <a:t>of </a:t>
            </a:r>
            <a:r>
              <a:rPr sz="1400" b="1" spc="50" dirty="0">
                <a:solidFill>
                  <a:srgbClr val="EBEBEB"/>
                </a:solidFill>
                <a:latin typeface="Cambria"/>
                <a:cs typeface="Cambria"/>
              </a:rPr>
              <a:t>if-else </a:t>
            </a:r>
            <a:r>
              <a:rPr sz="1400" b="1" spc="10" dirty="0">
                <a:solidFill>
                  <a:srgbClr val="EBEBEB"/>
                </a:solidFill>
                <a:latin typeface="Cambria"/>
                <a:cs typeface="Cambria"/>
              </a:rPr>
              <a:t>that </a:t>
            </a:r>
            <a:r>
              <a:rPr sz="1400" b="1" spc="65" dirty="0">
                <a:solidFill>
                  <a:srgbClr val="EBEBEB"/>
                </a:solidFill>
                <a:latin typeface="Cambria"/>
                <a:cs typeface="Cambria"/>
              </a:rPr>
              <a:t>a </a:t>
            </a:r>
            <a:r>
              <a:rPr sz="1400" b="1" spc="30" dirty="0">
                <a:solidFill>
                  <a:srgbClr val="EBEBEB"/>
                </a:solidFill>
                <a:latin typeface="Cambria"/>
                <a:cs typeface="Cambria"/>
              </a:rPr>
              <a:t>shortcut </a:t>
            </a:r>
            <a:r>
              <a:rPr sz="1400" b="1" spc="-295" dirty="0">
                <a:solidFill>
                  <a:srgbClr val="EBEBEB"/>
                </a:solidFill>
                <a:latin typeface="Cambria"/>
                <a:cs typeface="Cambria"/>
              </a:rPr>
              <a:t> </a:t>
            </a:r>
            <a:r>
              <a:rPr sz="1400" b="1" spc="60" dirty="0">
                <a:solidFill>
                  <a:srgbClr val="EBEBEB"/>
                </a:solidFill>
                <a:latin typeface="Cambria"/>
                <a:cs typeface="Cambria"/>
              </a:rPr>
              <a:t>has</a:t>
            </a:r>
            <a:r>
              <a:rPr sz="1400" b="1" spc="20" dirty="0">
                <a:solidFill>
                  <a:srgbClr val="EBEBEB"/>
                </a:solidFill>
                <a:latin typeface="Cambria"/>
                <a:cs typeface="Cambria"/>
              </a:rPr>
              <a:t> </a:t>
            </a:r>
            <a:r>
              <a:rPr sz="1400" b="1" spc="50" dirty="0">
                <a:solidFill>
                  <a:srgbClr val="EBEBEB"/>
                </a:solidFill>
                <a:latin typeface="Cambria"/>
                <a:cs typeface="Cambria"/>
              </a:rPr>
              <a:t>been</a:t>
            </a:r>
            <a:r>
              <a:rPr sz="1400" b="1" spc="20" dirty="0">
                <a:solidFill>
                  <a:srgbClr val="EBEBEB"/>
                </a:solidFill>
                <a:latin typeface="Cambria"/>
                <a:cs typeface="Cambria"/>
              </a:rPr>
              <a:t> </a:t>
            </a:r>
            <a:r>
              <a:rPr sz="1400" b="1" spc="55" dirty="0">
                <a:solidFill>
                  <a:srgbClr val="EBEBEB"/>
                </a:solidFill>
                <a:latin typeface="Cambria"/>
                <a:cs typeface="Cambria"/>
              </a:rPr>
              <a:t>devised</a:t>
            </a:r>
            <a:r>
              <a:rPr sz="1400" b="1" spc="40" dirty="0">
                <a:solidFill>
                  <a:srgbClr val="EBEBEB"/>
                </a:solidFill>
                <a:latin typeface="Cambria"/>
                <a:cs typeface="Cambria"/>
              </a:rPr>
              <a:t> </a:t>
            </a:r>
            <a:r>
              <a:rPr sz="1400" b="1" spc="5" dirty="0">
                <a:solidFill>
                  <a:srgbClr val="EBEBEB"/>
                </a:solidFill>
                <a:latin typeface="Cambria"/>
                <a:cs typeface="Cambria"/>
              </a:rPr>
              <a:t>for</a:t>
            </a:r>
            <a:r>
              <a:rPr sz="1400" b="1" spc="35" dirty="0">
                <a:solidFill>
                  <a:srgbClr val="EBEBEB"/>
                </a:solidFill>
                <a:latin typeface="Cambria"/>
                <a:cs typeface="Cambria"/>
              </a:rPr>
              <a:t> </a:t>
            </a:r>
            <a:r>
              <a:rPr sz="1400" b="1" spc="5" dirty="0">
                <a:solidFill>
                  <a:srgbClr val="EBEBEB"/>
                </a:solidFill>
                <a:latin typeface="Cambria"/>
                <a:cs typeface="Cambria"/>
              </a:rPr>
              <a:t>it</a:t>
            </a:r>
            <a:endParaRPr sz="1400">
              <a:latin typeface="Cambria"/>
              <a:cs typeface="Cambria"/>
            </a:endParaRPr>
          </a:p>
          <a:p>
            <a:pPr marL="12700">
              <a:lnSpc>
                <a:spcPct val="100000"/>
              </a:lnSpc>
              <a:spcBef>
                <a:spcPts val="1340"/>
              </a:spcBef>
            </a:pPr>
            <a:r>
              <a:rPr sz="1400" b="1" spc="170" dirty="0">
                <a:solidFill>
                  <a:srgbClr val="EBEBEB"/>
                </a:solidFill>
                <a:latin typeface="Cambria"/>
                <a:cs typeface="Cambria"/>
              </a:rPr>
              <a:t>,</a:t>
            </a:r>
            <a:r>
              <a:rPr sz="1400" b="1" spc="45" dirty="0">
                <a:solidFill>
                  <a:srgbClr val="EBEBEB"/>
                </a:solidFill>
                <a:latin typeface="Cambria"/>
                <a:cs typeface="Cambria"/>
              </a:rPr>
              <a:t> </a:t>
            </a:r>
            <a:r>
              <a:rPr sz="1400" b="1" spc="20" dirty="0">
                <a:solidFill>
                  <a:srgbClr val="EBEBEB"/>
                </a:solidFill>
                <a:latin typeface="Cambria"/>
                <a:cs typeface="Cambria"/>
              </a:rPr>
              <a:t>the</a:t>
            </a:r>
            <a:r>
              <a:rPr sz="1400" b="1" spc="45" dirty="0">
                <a:solidFill>
                  <a:srgbClr val="EBEBEB"/>
                </a:solidFill>
                <a:latin typeface="Cambria"/>
                <a:cs typeface="Cambria"/>
              </a:rPr>
              <a:t> </a:t>
            </a:r>
            <a:r>
              <a:rPr sz="1400" b="1" spc="35" dirty="0">
                <a:solidFill>
                  <a:srgbClr val="EBEBEB"/>
                </a:solidFill>
                <a:latin typeface="Cambria"/>
                <a:cs typeface="Cambria"/>
              </a:rPr>
              <a:t>conditional</a:t>
            </a:r>
            <a:r>
              <a:rPr sz="1400" b="1" spc="50" dirty="0">
                <a:solidFill>
                  <a:srgbClr val="EBEBEB"/>
                </a:solidFill>
                <a:latin typeface="Cambria"/>
                <a:cs typeface="Cambria"/>
              </a:rPr>
              <a:t> </a:t>
            </a:r>
            <a:r>
              <a:rPr sz="1400" b="1" spc="20" dirty="0">
                <a:solidFill>
                  <a:srgbClr val="EBEBEB"/>
                </a:solidFill>
                <a:latin typeface="Cambria"/>
                <a:cs typeface="Cambria"/>
              </a:rPr>
              <a:t>operator,</a:t>
            </a:r>
            <a:r>
              <a:rPr sz="1400" b="1" spc="45" dirty="0">
                <a:solidFill>
                  <a:srgbClr val="EBEBEB"/>
                </a:solidFill>
                <a:latin typeface="Cambria"/>
                <a:cs typeface="Cambria"/>
              </a:rPr>
              <a:t> </a:t>
            </a:r>
            <a:r>
              <a:rPr sz="1400" b="1" spc="145" dirty="0">
                <a:solidFill>
                  <a:srgbClr val="EBEBEB"/>
                </a:solidFill>
                <a:latin typeface="Cambria"/>
                <a:cs typeface="Cambria"/>
              </a:rPr>
              <a:t>?:.</a:t>
            </a:r>
            <a:r>
              <a:rPr sz="1400" b="1" spc="-65" dirty="0">
                <a:solidFill>
                  <a:srgbClr val="EBEBEB"/>
                </a:solidFill>
                <a:latin typeface="Cambria"/>
                <a:cs typeface="Cambria"/>
              </a:rPr>
              <a:t> </a:t>
            </a:r>
            <a:r>
              <a:rPr sz="1400" b="1" spc="60" dirty="0">
                <a:solidFill>
                  <a:srgbClr val="EBEBEB"/>
                </a:solidFill>
                <a:latin typeface="Cambria"/>
                <a:cs typeface="Cambria"/>
              </a:rPr>
              <a:t>Using</a:t>
            </a:r>
            <a:r>
              <a:rPr sz="1400" b="1" spc="50" dirty="0">
                <a:solidFill>
                  <a:srgbClr val="EBEBEB"/>
                </a:solidFill>
                <a:latin typeface="Cambria"/>
                <a:cs typeface="Cambria"/>
              </a:rPr>
              <a:t> </a:t>
            </a:r>
            <a:r>
              <a:rPr sz="1400" b="1" spc="20" dirty="0">
                <a:solidFill>
                  <a:srgbClr val="EBEBEB"/>
                </a:solidFill>
                <a:latin typeface="Cambria"/>
                <a:cs typeface="Cambria"/>
              </a:rPr>
              <a:t>the</a:t>
            </a:r>
            <a:r>
              <a:rPr sz="1400" b="1" spc="50" dirty="0">
                <a:solidFill>
                  <a:srgbClr val="EBEBEB"/>
                </a:solidFill>
                <a:latin typeface="Cambria"/>
                <a:cs typeface="Cambria"/>
              </a:rPr>
              <a:t> </a:t>
            </a:r>
            <a:r>
              <a:rPr sz="1400" b="1" spc="35" dirty="0">
                <a:solidFill>
                  <a:srgbClr val="EBEBEB"/>
                </a:solidFill>
                <a:latin typeface="Cambria"/>
                <a:cs typeface="Cambria"/>
              </a:rPr>
              <a:t>conditional</a:t>
            </a:r>
            <a:r>
              <a:rPr sz="1400" b="1" spc="45" dirty="0">
                <a:solidFill>
                  <a:srgbClr val="EBEBEB"/>
                </a:solidFill>
                <a:latin typeface="Cambria"/>
                <a:cs typeface="Cambria"/>
              </a:rPr>
              <a:t> </a:t>
            </a:r>
            <a:r>
              <a:rPr sz="1400" b="1" spc="10" dirty="0">
                <a:solidFill>
                  <a:srgbClr val="EBEBEB"/>
                </a:solidFill>
                <a:latin typeface="Cambria"/>
                <a:cs typeface="Cambria"/>
              </a:rPr>
              <a:t>operator</a:t>
            </a:r>
            <a:r>
              <a:rPr sz="1400" b="1" spc="40" dirty="0">
                <a:solidFill>
                  <a:srgbClr val="EBEBEB"/>
                </a:solidFill>
                <a:latin typeface="Cambria"/>
                <a:cs typeface="Cambria"/>
              </a:rPr>
              <a:t> </a:t>
            </a:r>
            <a:r>
              <a:rPr sz="1400" b="1" spc="30" dirty="0">
                <a:solidFill>
                  <a:srgbClr val="EBEBEB"/>
                </a:solidFill>
                <a:latin typeface="Cambria"/>
                <a:cs typeface="Cambria"/>
              </a:rPr>
              <a:t>you</a:t>
            </a:r>
            <a:r>
              <a:rPr sz="1400" b="1" spc="35" dirty="0">
                <a:solidFill>
                  <a:srgbClr val="EBEBEB"/>
                </a:solidFill>
                <a:latin typeface="Cambria"/>
                <a:cs typeface="Cambria"/>
              </a:rPr>
              <a:t> </a:t>
            </a:r>
            <a:r>
              <a:rPr sz="1400" b="1" spc="75" dirty="0">
                <a:solidFill>
                  <a:srgbClr val="EBEBEB"/>
                </a:solidFill>
                <a:latin typeface="Cambria"/>
                <a:cs typeface="Cambria"/>
              </a:rPr>
              <a:t>can</a:t>
            </a:r>
            <a:r>
              <a:rPr sz="1400" b="1" spc="40" dirty="0">
                <a:solidFill>
                  <a:srgbClr val="EBEBEB"/>
                </a:solidFill>
                <a:latin typeface="Cambria"/>
                <a:cs typeface="Cambria"/>
              </a:rPr>
              <a:t> </a:t>
            </a:r>
            <a:r>
              <a:rPr sz="1400" b="1" spc="15" dirty="0">
                <a:solidFill>
                  <a:srgbClr val="EBEBEB"/>
                </a:solidFill>
                <a:latin typeface="Cambria"/>
                <a:cs typeface="Cambria"/>
              </a:rPr>
              <a:t>rewrite</a:t>
            </a:r>
            <a:r>
              <a:rPr sz="1400" b="1" spc="50" dirty="0">
                <a:solidFill>
                  <a:srgbClr val="EBEBEB"/>
                </a:solidFill>
                <a:latin typeface="Cambria"/>
                <a:cs typeface="Cambria"/>
              </a:rPr>
              <a:t> </a:t>
            </a:r>
            <a:r>
              <a:rPr sz="1400" b="1" spc="20" dirty="0">
                <a:solidFill>
                  <a:srgbClr val="EBEBEB"/>
                </a:solidFill>
                <a:latin typeface="Cambria"/>
                <a:cs typeface="Cambria"/>
              </a:rPr>
              <a:t>the</a:t>
            </a:r>
            <a:r>
              <a:rPr sz="1400" b="1" spc="50" dirty="0">
                <a:solidFill>
                  <a:srgbClr val="EBEBEB"/>
                </a:solidFill>
                <a:latin typeface="Cambria"/>
                <a:cs typeface="Cambria"/>
              </a:rPr>
              <a:t> </a:t>
            </a:r>
            <a:r>
              <a:rPr sz="1400" b="1" spc="30" dirty="0">
                <a:solidFill>
                  <a:srgbClr val="EBEBEB"/>
                </a:solidFill>
                <a:latin typeface="Cambria"/>
                <a:cs typeface="Cambria"/>
              </a:rPr>
              <a:t>above </a:t>
            </a:r>
            <a:r>
              <a:rPr sz="1400" b="1" spc="65" dirty="0">
                <a:solidFill>
                  <a:srgbClr val="EBEBEB"/>
                </a:solidFill>
                <a:latin typeface="Cambria"/>
                <a:cs typeface="Cambria"/>
              </a:rPr>
              <a:t>example</a:t>
            </a:r>
            <a:r>
              <a:rPr sz="1400" b="1" spc="30" dirty="0">
                <a:solidFill>
                  <a:srgbClr val="EBEBEB"/>
                </a:solidFill>
                <a:latin typeface="Cambria"/>
                <a:cs typeface="Cambria"/>
              </a:rPr>
              <a:t> </a:t>
            </a:r>
            <a:r>
              <a:rPr sz="1400" b="1" spc="35" dirty="0">
                <a:solidFill>
                  <a:srgbClr val="EBEBEB"/>
                </a:solidFill>
                <a:latin typeface="Cambria"/>
                <a:cs typeface="Cambria"/>
              </a:rPr>
              <a:t>in</a:t>
            </a:r>
            <a:r>
              <a:rPr sz="1400" b="1" spc="55" dirty="0">
                <a:solidFill>
                  <a:srgbClr val="EBEBEB"/>
                </a:solidFill>
                <a:latin typeface="Cambria"/>
                <a:cs typeface="Cambria"/>
              </a:rPr>
              <a:t> </a:t>
            </a:r>
            <a:r>
              <a:rPr sz="1400" b="1" spc="65" dirty="0">
                <a:solidFill>
                  <a:srgbClr val="EBEBEB"/>
                </a:solidFill>
                <a:latin typeface="Cambria"/>
                <a:cs typeface="Cambria"/>
              </a:rPr>
              <a:t>a</a:t>
            </a:r>
            <a:r>
              <a:rPr sz="1400" b="1" spc="40" dirty="0">
                <a:solidFill>
                  <a:srgbClr val="EBEBEB"/>
                </a:solidFill>
                <a:latin typeface="Cambria"/>
                <a:cs typeface="Cambria"/>
              </a:rPr>
              <a:t> </a:t>
            </a:r>
            <a:r>
              <a:rPr sz="1400" b="1" spc="70" dirty="0">
                <a:solidFill>
                  <a:srgbClr val="EBEBEB"/>
                </a:solidFill>
                <a:latin typeface="Cambria"/>
                <a:cs typeface="Cambria"/>
              </a:rPr>
              <a:t>single</a:t>
            </a:r>
            <a:r>
              <a:rPr sz="1400" b="1" spc="50" dirty="0">
                <a:solidFill>
                  <a:srgbClr val="EBEBEB"/>
                </a:solidFill>
                <a:latin typeface="Cambria"/>
                <a:cs typeface="Cambria"/>
              </a:rPr>
              <a:t> </a:t>
            </a:r>
            <a:r>
              <a:rPr sz="1400" b="1" spc="45" dirty="0">
                <a:solidFill>
                  <a:srgbClr val="EBEBEB"/>
                </a:solidFill>
                <a:latin typeface="Cambria"/>
                <a:cs typeface="Cambria"/>
              </a:rPr>
              <a:t>line</a:t>
            </a:r>
            <a:r>
              <a:rPr sz="1400" b="1" spc="50" dirty="0">
                <a:solidFill>
                  <a:srgbClr val="EBEBEB"/>
                </a:solidFill>
                <a:latin typeface="Cambria"/>
                <a:cs typeface="Cambria"/>
              </a:rPr>
              <a:t> like</a:t>
            </a:r>
            <a:endParaRPr sz="1400">
              <a:latin typeface="Cambria"/>
              <a:cs typeface="Cambria"/>
            </a:endParaRPr>
          </a:p>
          <a:p>
            <a:pPr marL="12700">
              <a:lnSpc>
                <a:spcPct val="100000"/>
              </a:lnSpc>
              <a:spcBef>
                <a:spcPts val="340"/>
              </a:spcBef>
            </a:pPr>
            <a:r>
              <a:rPr sz="1400" b="1" spc="45" dirty="0">
                <a:solidFill>
                  <a:srgbClr val="EBEBEB"/>
                </a:solidFill>
                <a:latin typeface="Cambria"/>
                <a:cs typeface="Cambria"/>
              </a:rPr>
              <a:t>this:</a:t>
            </a:r>
            <a:endParaRPr sz="1400">
              <a:latin typeface="Cambria"/>
              <a:cs typeface="Cambria"/>
            </a:endParaRPr>
          </a:p>
        </p:txBody>
      </p:sp>
      <p:grpSp>
        <p:nvGrpSpPr>
          <p:cNvPr id="5" name="object 5"/>
          <p:cNvGrpSpPr/>
          <p:nvPr/>
        </p:nvGrpSpPr>
        <p:grpSpPr>
          <a:xfrm>
            <a:off x="731519" y="2552700"/>
            <a:ext cx="3523615" cy="3515995"/>
            <a:chOff x="731519" y="2552700"/>
            <a:chExt cx="3523615" cy="3515995"/>
          </a:xfrm>
        </p:grpSpPr>
        <p:pic>
          <p:nvPicPr>
            <p:cNvPr id="6" name="object 6"/>
            <p:cNvPicPr/>
            <p:nvPr/>
          </p:nvPicPr>
          <p:blipFill>
            <a:blip r:embed="rId2" cstate="print"/>
            <a:stretch>
              <a:fillRect/>
            </a:stretch>
          </p:blipFill>
          <p:spPr>
            <a:xfrm>
              <a:off x="731519" y="2552700"/>
              <a:ext cx="2400300" cy="1592326"/>
            </a:xfrm>
            <a:prstGeom prst="rect">
              <a:avLst/>
            </a:prstGeom>
          </p:spPr>
        </p:pic>
        <p:pic>
          <p:nvPicPr>
            <p:cNvPr id="7" name="object 7"/>
            <p:cNvPicPr/>
            <p:nvPr/>
          </p:nvPicPr>
          <p:blipFill>
            <a:blip r:embed="rId3" cstate="print"/>
            <a:stretch>
              <a:fillRect/>
            </a:stretch>
          </p:blipFill>
          <p:spPr>
            <a:xfrm>
              <a:off x="1569719" y="5515355"/>
              <a:ext cx="2685287" cy="553212"/>
            </a:xfrm>
            <a:prstGeom prst="rect">
              <a:avLst/>
            </a:prstGeom>
          </p:spPr>
        </p:pic>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3144435" y="4495800"/>
            <a:ext cx="3843528" cy="701040"/>
          </a:xfrm>
          <a:prstGeom prst="rect">
            <a:avLst/>
          </a:prstGeom>
        </p:spPr>
      </p:pic>
      <p:sp>
        <p:nvSpPr>
          <p:cNvPr id="3" name="object 3"/>
          <p:cNvSpPr txBox="1">
            <a:spLocks noGrp="1"/>
          </p:cNvSpPr>
          <p:nvPr>
            <p:ph type="ctrTitle"/>
          </p:nvPr>
        </p:nvSpPr>
        <p:spPr>
          <a:prstGeom prst="rect">
            <a:avLst/>
          </a:prstGeom>
        </p:spPr>
        <p:txBody>
          <a:bodyPr vert="horz" wrap="square" lIns="0" tIns="13335" rIns="0" bIns="0" rtlCol="0">
            <a:spAutoFit/>
          </a:bodyPr>
          <a:lstStyle/>
          <a:p>
            <a:pPr marL="15240">
              <a:lnSpc>
                <a:spcPct val="100000"/>
              </a:lnSpc>
              <a:spcBef>
                <a:spcPts val="105"/>
              </a:spcBef>
            </a:pPr>
            <a:r>
              <a:rPr spc="155" dirty="0"/>
              <a:t>FOR</a:t>
            </a:r>
            <a:r>
              <a:rPr spc="30" dirty="0"/>
              <a:t> </a:t>
            </a:r>
            <a:r>
              <a:rPr spc="254" dirty="0"/>
              <a:t>EACH</a:t>
            </a:r>
          </a:p>
        </p:txBody>
      </p:sp>
      <p:sp>
        <p:nvSpPr>
          <p:cNvPr id="4" name="object 4"/>
          <p:cNvSpPr txBox="1"/>
          <p:nvPr/>
        </p:nvSpPr>
        <p:spPr>
          <a:xfrm>
            <a:off x="3144435" y="4042093"/>
            <a:ext cx="524510" cy="330835"/>
          </a:xfrm>
          <a:prstGeom prst="rect">
            <a:avLst/>
          </a:prstGeom>
        </p:spPr>
        <p:txBody>
          <a:bodyPr vert="horz" wrap="square" lIns="0" tIns="13335" rIns="0" bIns="0" rtlCol="0">
            <a:spAutoFit/>
          </a:bodyPr>
          <a:lstStyle/>
          <a:p>
            <a:pPr marL="12700">
              <a:lnSpc>
                <a:spcPct val="100000"/>
              </a:lnSpc>
              <a:spcBef>
                <a:spcPts val="105"/>
              </a:spcBef>
            </a:pPr>
            <a:r>
              <a:rPr sz="2000" spc="75" dirty="0">
                <a:solidFill>
                  <a:srgbClr val="EBEBEB"/>
                </a:solidFill>
                <a:latin typeface="Cambria"/>
                <a:cs typeface="Cambria"/>
              </a:rPr>
              <a:t>Out:</a:t>
            </a:r>
            <a:endParaRPr sz="2000" dirty="0">
              <a:latin typeface="Cambria"/>
              <a:cs typeface="Cambria"/>
            </a:endParaRPr>
          </a:p>
        </p:txBody>
      </p:sp>
      <p:pic>
        <p:nvPicPr>
          <p:cNvPr id="5" name="object 5"/>
          <p:cNvPicPr/>
          <p:nvPr/>
        </p:nvPicPr>
        <p:blipFill>
          <a:blip r:embed="rId3" cstate="print"/>
          <a:stretch>
            <a:fillRect/>
          </a:stretch>
        </p:blipFill>
        <p:spPr>
          <a:xfrm>
            <a:off x="3119626" y="2098548"/>
            <a:ext cx="6481573" cy="155905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לבן 1">
            <a:extLst>
              <a:ext uri="{FF2B5EF4-FFF2-40B4-BE49-F238E27FC236}">
                <a16:creationId xmlns:a16="http://schemas.microsoft.com/office/drawing/2014/main" id="{8D0B24A1-75CD-FAA1-65C1-A19B88A3CD5D}"/>
              </a:ext>
            </a:extLst>
          </p:cNvPr>
          <p:cNvSpPr/>
          <p:nvPr/>
        </p:nvSpPr>
        <p:spPr>
          <a:xfrm>
            <a:off x="4304098" y="2057400"/>
            <a:ext cx="3583803" cy="1862048"/>
          </a:xfrm>
          <a:prstGeom prst="rect">
            <a:avLst/>
          </a:prstGeom>
          <a:noFill/>
          <a:ln>
            <a:noFill/>
          </a:ln>
        </p:spPr>
        <p:txBody>
          <a:bodyPr wrap="none" lIns="91440" tIns="45720" rIns="91440" bIns="45720">
            <a:spAutoFit/>
          </a:bodyPr>
          <a:lstStyle/>
          <a:p>
            <a:pPr algn="ctr"/>
            <a:r>
              <a:rPr lang="en-US" sz="11500" b="1" cap="none" spc="0" dirty="0">
                <a:ln w="10160">
                  <a:solidFill>
                    <a:schemeClr val="accent5"/>
                  </a:solidFill>
                  <a:prstDash val="solid"/>
                </a:ln>
                <a:solidFill>
                  <a:schemeClr val="accent6"/>
                </a:solidFill>
              </a:rPr>
              <a:t>Static</a:t>
            </a:r>
          </a:p>
        </p:txBody>
      </p:sp>
    </p:spTree>
    <p:extLst>
      <p:ext uri="{BB962C8B-B14F-4D97-AF65-F5344CB8AC3E}">
        <p14:creationId xmlns:p14="http://schemas.microsoft.com/office/powerpoint/2010/main" val="2879938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71896" y="657225"/>
            <a:ext cx="1738504" cy="574040"/>
          </a:xfrm>
          <a:prstGeom prst="rect">
            <a:avLst/>
          </a:prstGeom>
        </p:spPr>
        <p:txBody>
          <a:bodyPr vert="horz" wrap="square" lIns="0" tIns="12700" rIns="0" bIns="0" rtlCol="0">
            <a:spAutoFit/>
          </a:bodyPr>
          <a:lstStyle/>
          <a:p>
            <a:pPr marL="12700">
              <a:lnSpc>
                <a:spcPct val="100000"/>
              </a:lnSpc>
              <a:spcBef>
                <a:spcPts val="100"/>
              </a:spcBef>
            </a:pPr>
            <a:r>
              <a:rPr sz="3600" dirty="0"/>
              <a:t>ENUM</a:t>
            </a:r>
          </a:p>
        </p:txBody>
      </p:sp>
      <p:sp>
        <p:nvSpPr>
          <p:cNvPr id="3" name="object 3"/>
          <p:cNvSpPr txBox="1"/>
          <p:nvPr/>
        </p:nvSpPr>
        <p:spPr>
          <a:xfrm>
            <a:off x="76200" y="1514983"/>
            <a:ext cx="10911255" cy="2088649"/>
          </a:xfrm>
          <a:prstGeom prst="rect">
            <a:avLst/>
          </a:prstGeom>
        </p:spPr>
        <p:txBody>
          <a:bodyPr vert="horz" wrap="square" lIns="0" tIns="12065" rIns="0" bIns="0" rtlCol="0">
            <a:spAutoFit/>
          </a:bodyPr>
          <a:lstStyle/>
          <a:p>
            <a:pPr marL="12700" algn="l">
              <a:lnSpc>
                <a:spcPct val="100000"/>
              </a:lnSpc>
              <a:spcBef>
                <a:spcPts val="95"/>
              </a:spcBef>
            </a:pPr>
            <a:r>
              <a:rPr sz="1600" spc="65" dirty="0">
                <a:solidFill>
                  <a:srgbClr val="FFFFFF"/>
                </a:solidFill>
                <a:latin typeface="Cambria"/>
                <a:cs typeface="Cambria"/>
              </a:rPr>
              <a:t>An</a:t>
            </a:r>
            <a:r>
              <a:rPr sz="1600" spc="50" dirty="0">
                <a:solidFill>
                  <a:srgbClr val="FFFFFF"/>
                </a:solidFill>
                <a:latin typeface="Cambria"/>
                <a:cs typeface="Cambria"/>
              </a:rPr>
              <a:t> </a:t>
            </a:r>
            <a:r>
              <a:rPr sz="1600" spc="35" dirty="0">
                <a:solidFill>
                  <a:srgbClr val="FFFFFF"/>
                </a:solidFill>
                <a:latin typeface="Cambria"/>
                <a:cs typeface="Cambria"/>
              </a:rPr>
              <a:t>Enum</a:t>
            </a:r>
            <a:r>
              <a:rPr sz="1600" spc="60" dirty="0">
                <a:solidFill>
                  <a:srgbClr val="FFFFFF"/>
                </a:solidFill>
                <a:latin typeface="Cambria"/>
                <a:cs typeface="Cambria"/>
              </a:rPr>
              <a:t> </a:t>
            </a:r>
            <a:r>
              <a:rPr sz="1600" spc="30" dirty="0">
                <a:solidFill>
                  <a:srgbClr val="FFFFFF"/>
                </a:solidFill>
                <a:latin typeface="Cambria"/>
                <a:cs typeface="Cambria"/>
              </a:rPr>
              <a:t>is</a:t>
            </a:r>
            <a:r>
              <a:rPr sz="1600" spc="55" dirty="0">
                <a:solidFill>
                  <a:srgbClr val="FFFFFF"/>
                </a:solidFill>
                <a:latin typeface="Cambria"/>
                <a:cs typeface="Cambria"/>
              </a:rPr>
              <a:t> </a:t>
            </a:r>
            <a:r>
              <a:rPr sz="1600" spc="65" dirty="0">
                <a:solidFill>
                  <a:srgbClr val="FFFFFF"/>
                </a:solidFill>
                <a:latin typeface="Cambria"/>
                <a:cs typeface="Cambria"/>
              </a:rPr>
              <a:t>a</a:t>
            </a:r>
            <a:r>
              <a:rPr sz="1600" spc="60" dirty="0">
                <a:solidFill>
                  <a:srgbClr val="FFFFFF"/>
                </a:solidFill>
                <a:latin typeface="Cambria"/>
                <a:cs typeface="Cambria"/>
              </a:rPr>
              <a:t> </a:t>
            </a:r>
            <a:r>
              <a:rPr sz="1600" spc="70" dirty="0">
                <a:solidFill>
                  <a:srgbClr val="FFFFFF"/>
                </a:solidFill>
                <a:latin typeface="Cambria"/>
                <a:cs typeface="Cambria"/>
              </a:rPr>
              <a:t>special</a:t>
            </a:r>
            <a:r>
              <a:rPr sz="1600" spc="65" dirty="0">
                <a:solidFill>
                  <a:srgbClr val="FFFFFF"/>
                </a:solidFill>
                <a:latin typeface="Cambria"/>
                <a:cs typeface="Cambria"/>
              </a:rPr>
              <a:t> </a:t>
            </a:r>
            <a:r>
              <a:rPr sz="1600" spc="45" dirty="0">
                <a:solidFill>
                  <a:srgbClr val="FFFFFF"/>
                </a:solidFill>
                <a:latin typeface="Cambria"/>
                <a:cs typeface="Cambria"/>
              </a:rPr>
              <a:t>"class"</a:t>
            </a:r>
            <a:r>
              <a:rPr sz="1600" spc="65" dirty="0">
                <a:solidFill>
                  <a:srgbClr val="FFFFFF"/>
                </a:solidFill>
                <a:latin typeface="Cambria"/>
                <a:cs typeface="Cambria"/>
              </a:rPr>
              <a:t> </a:t>
            </a:r>
            <a:r>
              <a:rPr sz="1600" spc="-10" dirty="0">
                <a:solidFill>
                  <a:srgbClr val="FFFFFF"/>
                </a:solidFill>
                <a:latin typeface="Cambria"/>
                <a:cs typeface="Cambria"/>
              </a:rPr>
              <a:t>that</a:t>
            </a:r>
            <a:r>
              <a:rPr sz="1600" spc="75" dirty="0">
                <a:solidFill>
                  <a:srgbClr val="FFFFFF"/>
                </a:solidFill>
                <a:latin typeface="Cambria"/>
                <a:cs typeface="Cambria"/>
              </a:rPr>
              <a:t> </a:t>
            </a:r>
            <a:r>
              <a:rPr sz="1600" spc="30" dirty="0">
                <a:solidFill>
                  <a:srgbClr val="FFFFFF"/>
                </a:solidFill>
                <a:latin typeface="Cambria"/>
                <a:cs typeface="Cambria"/>
              </a:rPr>
              <a:t>represents</a:t>
            </a:r>
            <a:r>
              <a:rPr sz="1600" spc="85" dirty="0">
                <a:solidFill>
                  <a:srgbClr val="FFFFFF"/>
                </a:solidFill>
                <a:latin typeface="Cambria"/>
                <a:cs typeface="Cambria"/>
              </a:rPr>
              <a:t> </a:t>
            </a:r>
            <a:r>
              <a:rPr sz="1600" spc="65" dirty="0">
                <a:solidFill>
                  <a:srgbClr val="FFFFFF"/>
                </a:solidFill>
                <a:latin typeface="Cambria"/>
                <a:cs typeface="Cambria"/>
              </a:rPr>
              <a:t>a</a:t>
            </a:r>
            <a:r>
              <a:rPr sz="1600" spc="50" dirty="0">
                <a:solidFill>
                  <a:srgbClr val="FFFFFF"/>
                </a:solidFill>
                <a:latin typeface="Cambria"/>
                <a:cs typeface="Cambria"/>
              </a:rPr>
              <a:t> </a:t>
            </a:r>
            <a:r>
              <a:rPr sz="1600" spc="60" dirty="0">
                <a:solidFill>
                  <a:srgbClr val="FFFFFF"/>
                </a:solidFill>
                <a:latin typeface="Cambria"/>
                <a:cs typeface="Cambria"/>
              </a:rPr>
              <a:t>group </a:t>
            </a:r>
            <a:r>
              <a:rPr sz="1600" spc="20" dirty="0">
                <a:solidFill>
                  <a:srgbClr val="FFFFFF"/>
                </a:solidFill>
                <a:latin typeface="Cambria"/>
                <a:cs typeface="Cambria"/>
              </a:rPr>
              <a:t>of</a:t>
            </a:r>
            <a:r>
              <a:rPr sz="1600" spc="55" dirty="0">
                <a:solidFill>
                  <a:srgbClr val="FFFFFF"/>
                </a:solidFill>
                <a:latin typeface="Cambria"/>
                <a:cs typeface="Cambria"/>
              </a:rPr>
              <a:t> </a:t>
            </a:r>
            <a:r>
              <a:rPr sz="1600" spc="25" dirty="0">
                <a:solidFill>
                  <a:srgbClr val="FFFFFF"/>
                </a:solidFill>
                <a:latin typeface="Cambria"/>
                <a:cs typeface="Cambria"/>
              </a:rPr>
              <a:t>constants</a:t>
            </a:r>
            <a:r>
              <a:rPr sz="1600" spc="95" dirty="0">
                <a:solidFill>
                  <a:srgbClr val="FFFFFF"/>
                </a:solidFill>
                <a:latin typeface="Cambria"/>
                <a:cs typeface="Cambria"/>
              </a:rPr>
              <a:t> </a:t>
            </a:r>
            <a:r>
              <a:rPr sz="1600" spc="70" dirty="0">
                <a:solidFill>
                  <a:srgbClr val="FFFFFF"/>
                </a:solidFill>
                <a:latin typeface="Cambria"/>
                <a:cs typeface="Cambria"/>
              </a:rPr>
              <a:t>(unchangeable</a:t>
            </a:r>
            <a:r>
              <a:rPr sz="1600" spc="75" dirty="0">
                <a:solidFill>
                  <a:srgbClr val="FFFFFF"/>
                </a:solidFill>
                <a:latin typeface="Cambria"/>
                <a:cs typeface="Cambria"/>
              </a:rPr>
              <a:t> </a:t>
            </a:r>
            <a:r>
              <a:rPr sz="1600" spc="65" dirty="0">
                <a:solidFill>
                  <a:srgbClr val="FFFFFF"/>
                </a:solidFill>
                <a:latin typeface="Cambria"/>
                <a:cs typeface="Cambria"/>
              </a:rPr>
              <a:t>variables,</a:t>
            </a:r>
            <a:r>
              <a:rPr sz="1600" spc="-80" dirty="0">
                <a:solidFill>
                  <a:srgbClr val="FFFFFF"/>
                </a:solidFill>
                <a:latin typeface="Cambria"/>
                <a:cs typeface="Cambria"/>
              </a:rPr>
              <a:t> </a:t>
            </a:r>
            <a:r>
              <a:rPr sz="1600" spc="50" dirty="0">
                <a:solidFill>
                  <a:srgbClr val="FFFFFF"/>
                </a:solidFill>
                <a:latin typeface="Cambria"/>
                <a:cs typeface="Cambria"/>
              </a:rPr>
              <a:t>like</a:t>
            </a:r>
            <a:r>
              <a:rPr sz="1600" spc="30" dirty="0">
                <a:solidFill>
                  <a:srgbClr val="FFFFFF"/>
                </a:solidFill>
                <a:latin typeface="Cambria"/>
                <a:cs typeface="Cambria"/>
              </a:rPr>
              <a:t> </a:t>
            </a:r>
            <a:r>
              <a:rPr sz="1600" spc="25" dirty="0">
                <a:solidFill>
                  <a:srgbClr val="FFFFFF"/>
                </a:solidFill>
                <a:latin typeface="Cambria"/>
                <a:cs typeface="Cambria"/>
              </a:rPr>
              <a:t>final</a:t>
            </a:r>
            <a:r>
              <a:rPr sz="1600" spc="45" dirty="0">
                <a:solidFill>
                  <a:srgbClr val="FFFFFF"/>
                </a:solidFill>
                <a:latin typeface="Cambria"/>
                <a:cs typeface="Cambria"/>
              </a:rPr>
              <a:t> </a:t>
            </a:r>
            <a:r>
              <a:rPr sz="1600" spc="60" dirty="0">
                <a:solidFill>
                  <a:srgbClr val="FFFFFF"/>
                </a:solidFill>
                <a:latin typeface="Cambria"/>
                <a:cs typeface="Cambria"/>
              </a:rPr>
              <a:t>variables).</a:t>
            </a:r>
            <a:endParaRPr sz="1600" dirty="0">
              <a:latin typeface="Cambria"/>
              <a:cs typeface="Cambria"/>
            </a:endParaRPr>
          </a:p>
          <a:p>
            <a:pPr algn="l">
              <a:lnSpc>
                <a:spcPct val="100000"/>
              </a:lnSpc>
            </a:pPr>
            <a:endParaRPr sz="1800" dirty="0">
              <a:latin typeface="Cambria"/>
              <a:cs typeface="Cambria"/>
            </a:endParaRPr>
          </a:p>
          <a:p>
            <a:pPr marL="12700" marR="432434" algn="l">
              <a:lnSpc>
                <a:spcPct val="120000"/>
              </a:lnSpc>
            </a:pPr>
            <a:endParaRPr lang="he-IL" sz="1850" dirty="0">
              <a:latin typeface="Cambria"/>
              <a:cs typeface="Cambria"/>
            </a:endParaRPr>
          </a:p>
          <a:p>
            <a:pPr marL="12700" marR="432434" algn="l">
              <a:lnSpc>
                <a:spcPct val="120000"/>
              </a:lnSpc>
            </a:pPr>
            <a:r>
              <a:rPr sz="1600" spc="-35" dirty="0">
                <a:solidFill>
                  <a:srgbClr val="FFFFFF"/>
                </a:solidFill>
                <a:latin typeface="Cambria"/>
                <a:cs typeface="Cambria"/>
              </a:rPr>
              <a:t>To</a:t>
            </a:r>
            <a:r>
              <a:rPr sz="1600" spc="40" dirty="0">
                <a:solidFill>
                  <a:srgbClr val="FFFFFF"/>
                </a:solidFill>
                <a:latin typeface="Cambria"/>
                <a:cs typeface="Cambria"/>
              </a:rPr>
              <a:t> </a:t>
            </a:r>
            <a:r>
              <a:rPr sz="1600" spc="45" dirty="0">
                <a:solidFill>
                  <a:srgbClr val="FFFFFF"/>
                </a:solidFill>
                <a:latin typeface="Cambria"/>
                <a:cs typeface="Cambria"/>
              </a:rPr>
              <a:t>create</a:t>
            </a:r>
            <a:r>
              <a:rPr sz="1600" spc="70" dirty="0">
                <a:solidFill>
                  <a:srgbClr val="FFFFFF"/>
                </a:solidFill>
                <a:latin typeface="Cambria"/>
                <a:cs typeface="Cambria"/>
              </a:rPr>
              <a:t> </a:t>
            </a:r>
            <a:r>
              <a:rPr sz="1600" spc="40" dirty="0">
                <a:solidFill>
                  <a:srgbClr val="FFFFFF"/>
                </a:solidFill>
                <a:latin typeface="Cambria"/>
                <a:cs typeface="Cambria"/>
              </a:rPr>
              <a:t>an</a:t>
            </a:r>
            <a:r>
              <a:rPr sz="1600" spc="50" dirty="0">
                <a:solidFill>
                  <a:srgbClr val="FFFFFF"/>
                </a:solidFill>
                <a:latin typeface="Cambria"/>
                <a:cs typeface="Cambria"/>
              </a:rPr>
              <a:t> </a:t>
            </a:r>
            <a:r>
              <a:rPr sz="1600" spc="55" dirty="0">
                <a:solidFill>
                  <a:srgbClr val="FFFFFF"/>
                </a:solidFill>
                <a:latin typeface="Cambria"/>
                <a:cs typeface="Cambria"/>
              </a:rPr>
              <a:t>Enum,</a:t>
            </a:r>
            <a:r>
              <a:rPr sz="1600" spc="-75" dirty="0">
                <a:solidFill>
                  <a:srgbClr val="FFFFFF"/>
                </a:solidFill>
                <a:latin typeface="Cambria"/>
                <a:cs typeface="Cambria"/>
              </a:rPr>
              <a:t> </a:t>
            </a:r>
            <a:r>
              <a:rPr sz="1600" spc="60" dirty="0">
                <a:solidFill>
                  <a:srgbClr val="FFFFFF"/>
                </a:solidFill>
                <a:latin typeface="Cambria"/>
                <a:cs typeface="Cambria"/>
              </a:rPr>
              <a:t>use</a:t>
            </a:r>
            <a:r>
              <a:rPr sz="1600" spc="55" dirty="0">
                <a:solidFill>
                  <a:srgbClr val="FFFFFF"/>
                </a:solidFill>
                <a:latin typeface="Cambria"/>
                <a:cs typeface="Cambria"/>
              </a:rPr>
              <a:t> </a:t>
            </a:r>
            <a:r>
              <a:rPr sz="1600" spc="35" dirty="0">
                <a:solidFill>
                  <a:srgbClr val="FFFFFF"/>
                </a:solidFill>
                <a:latin typeface="Cambria"/>
                <a:cs typeface="Cambria"/>
              </a:rPr>
              <a:t>the</a:t>
            </a:r>
            <a:r>
              <a:rPr sz="1600" spc="45" dirty="0">
                <a:solidFill>
                  <a:srgbClr val="FFFFFF"/>
                </a:solidFill>
                <a:latin typeface="Cambria"/>
                <a:cs typeface="Cambria"/>
              </a:rPr>
              <a:t> </a:t>
            </a:r>
            <a:r>
              <a:rPr sz="1600" spc="35" dirty="0">
                <a:solidFill>
                  <a:srgbClr val="FFFFFF"/>
                </a:solidFill>
                <a:latin typeface="Cambria"/>
                <a:cs typeface="Cambria"/>
              </a:rPr>
              <a:t>Enum</a:t>
            </a:r>
            <a:r>
              <a:rPr sz="1600" spc="55" dirty="0">
                <a:solidFill>
                  <a:srgbClr val="FFFFFF"/>
                </a:solidFill>
                <a:latin typeface="Cambria"/>
                <a:cs typeface="Cambria"/>
              </a:rPr>
              <a:t> </a:t>
            </a:r>
            <a:r>
              <a:rPr sz="1600" spc="30" dirty="0">
                <a:solidFill>
                  <a:srgbClr val="FFFFFF"/>
                </a:solidFill>
                <a:latin typeface="Cambria"/>
                <a:cs typeface="Cambria"/>
              </a:rPr>
              <a:t>keyword</a:t>
            </a:r>
            <a:r>
              <a:rPr sz="1600" spc="50" dirty="0">
                <a:solidFill>
                  <a:srgbClr val="FFFFFF"/>
                </a:solidFill>
                <a:latin typeface="Cambria"/>
                <a:cs typeface="Cambria"/>
              </a:rPr>
              <a:t> </a:t>
            </a:r>
            <a:r>
              <a:rPr sz="1600" spc="40" dirty="0">
                <a:solidFill>
                  <a:srgbClr val="FFFFFF"/>
                </a:solidFill>
                <a:latin typeface="Cambria"/>
                <a:cs typeface="Cambria"/>
              </a:rPr>
              <a:t>(instead</a:t>
            </a:r>
            <a:r>
              <a:rPr sz="1600" spc="50" dirty="0">
                <a:solidFill>
                  <a:srgbClr val="FFFFFF"/>
                </a:solidFill>
                <a:latin typeface="Cambria"/>
                <a:cs typeface="Cambria"/>
              </a:rPr>
              <a:t> </a:t>
            </a:r>
            <a:r>
              <a:rPr sz="1600" spc="20" dirty="0">
                <a:solidFill>
                  <a:srgbClr val="FFFFFF"/>
                </a:solidFill>
                <a:latin typeface="Cambria"/>
                <a:cs typeface="Cambria"/>
              </a:rPr>
              <a:t>of</a:t>
            </a:r>
            <a:r>
              <a:rPr sz="1600" spc="50" dirty="0">
                <a:solidFill>
                  <a:srgbClr val="FFFFFF"/>
                </a:solidFill>
                <a:latin typeface="Cambria"/>
                <a:cs typeface="Cambria"/>
              </a:rPr>
              <a:t> </a:t>
            </a:r>
            <a:r>
              <a:rPr sz="1600" spc="60" dirty="0">
                <a:solidFill>
                  <a:srgbClr val="FFFFFF"/>
                </a:solidFill>
                <a:latin typeface="Cambria"/>
                <a:cs typeface="Cambria"/>
              </a:rPr>
              <a:t>class</a:t>
            </a:r>
            <a:r>
              <a:rPr sz="1600" spc="55" dirty="0">
                <a:solidFill>
                  <a:srgbClr val="FFFFFF"/>
                </a:solidFill>
                <a:latin typeface="Cambria"/>
                <a:cs typeface="Cambria"/>
              </a:rPr>
              <a:t> </a:t>
            </a:r>
            <a:r>
              <a:rPr sz="1600" spc="30" dirty="0">
                <a:solidFill>
                  <a:srgbClr val="FFFFFF"/>
                </a:solidFill>
                <a:latin typeface="Cambria"/>
                <a:cs typeface="Cambria"/>
              </a:rPr>
              <a:t>or</a:t>
            </a:r>
            <a:r>
              <a:rPr sz="1600" spc="50" dirty="0">
                <a:solidFill>
                  <a:srgbClr val="FFFFFF"/>
                </a:solidFill>
                <a:latin typeface="Cambria"/>
                <a:cs typeface="Cambria"/>
              </a:rPr>
              <a:t> interface),</a:t>
            </a:r>
            <a:r>
              <a:rPr sz="1600" spc="-75" dirty="0">
                <a:solidFill>
                  <a:srgbClr val="FFFFFF"/>
                </a:solidFill>
                <a:latin typeface="Cambria"/>
                <a:cs typeface="Cambria"/>
              </a:rPr>
              <a:t> </a:t>
            </a:r>
            <a:r>
              <a:rPr sz="1600" spc="65" dirty="0">
                <a:solidFill>
                  <a:srgbClr val="FFFFFF"/>
                </a:solidFill>
                <a:latin typeface="Cambria"/>
                <a:cs typeface="Cambria"/>
              </a:rPr>
              <a:t>and</a:t>
            </a:r>
            <a:r>
              <a:rPr sz="1600" spc="50" dirty="0">
                <a:solidFill>
                  <a:srgbClr val="FFFFFF"/>
                </a:solidFill>
                <a:latin typeface="Cambria"/>
                <a:cs typeface="Cambria"/>
              </a:rPr>
              <a:t> </a:t>
            </a:r>
            <a:r>
              <a:rPr sz="1600" spc="55" dirty="0">
                <a:solidFill>
                  <a:srgbClr val="FFFFFF"/>
                </a:solidFill>
                <a:latin typeface="Cambria"/>
                <a:cs typeface="Cambria"/>
              </a:rPr>
              <a:t>separate</a:t>
            </a:r>
            <a:r>
              <a:rPr sz="1600" spc="65" dirty="0">
                <a:solidFill>
                  <a:srgbClr val="FFFFFF"/>
                </a:solidFill>
                <a:latin typeface="Cambria"/>
                <a:cs typeface="Cambria"/>
              </a:rPr>
              <a:t> </a:t>
            </a:r>
            <a:r>
              <a:rPr sz="1600" spc="35" dirty="0">
                <a:solidFill>
                  <a:srgbClr val="FFFFFF"/>
                </a:solidFill>
                <a:latin typeface="Cambria"/>
                <a:cs typeface="Cambria"/>
              </a:rPr>
              <a:t>the</a:t>
            </a:r>
            <a:r>
              <a:rPr sz="1600" spc="45" dirty="0">
                <a:solidFill>
                  <a:srgbClr val="FFFFFF"/>
                </a:solidFill>
                <a:latin typeface="Cambria"/>
                <a:cs typeface="Cambria"/>
              </a:rPr>
              <a:t> </a:t>
            </a:r>
            <a:r>
              <a:rPr sz="1600" spc="25" dirty="0">
                <a:solidFill>
                  <a:srgbClr val="FFFFFF"/>
                </a:solidFill>
                <a:latin typeface="Cambria"/>
                <a:cs typeface="Cambria"/>
              </a:rPr>
              <a:t>constants</a:t>
            </a:r>
            <a:r>
              <a:rPr sz="1600" spc="75" dirty="0">
                <a:solidFill>
                  <a:srgbClr val="FFFFFF"/>
                </a:solidFill>
                <a:latin typeface="Cambria"/>
                <a:cs typeface="Cambria"/>
              </a:rPr>
              <a:t> </a:t>
            </a:r>
            <a:r>
              <a:rPr sz="1600" spc="-5" dirty="0">
                <a:solidFill>
                  <a:srgbClr val="FFFFFF"/>
                </a:solidFill>
                <a:latin typeface="Cambria"/>
                <a:cs typeface="Cambria"/>
              </a:rPr>
              <a:t>with</a:t>
            </a:r>
            <a:r>
              <a:rPr sz="1600" spc="50" dirty="0">
                <a:solidFill>
                  <a:srgbClr val="FFFFFF"/>
                </a:solidFill>
                <a:latin typeface="Cambria"/>
                <a:cs typeface="Cambria"/>
              </a:rPr>
              <a:t> </a:t>
            </a:r>
            <a:r>
              <a:rPr sz="1600" spc="65" dirty="0">
                <a:solidFill>
                  <a:srgbClr val="FFFFFF"/>
                </a:solidFill>
                <a:latin typeface="Cambria"/>
                <a:cs typeface="Cambria"/>
              </a:rPr>
              <a:t>a </a:t>
            </a:r>
            <a:r>
              <a:rPr sz="1600" spc="-335" dirty="0">
                <a:solidFill>
                  <a:srgbClr val="FFFFFF"/>
                </a:solidFill>
                <a:latin typeface="Cambria"/>
                <a:cs typeface="Cambria"/>
              </a:rPr>
              <a:t> </a:t>
            </a:r>
            <a:r>
              <a:rPr sz="1600" spc="75" dirty="0">
                <a:solidFill>
                  <a:srgbClr val="FFFFFF"/>
                </a:solidFill>
                <a:latin typeface="Cambria"/>
                <a:cs typeface="Cambria"/>
              </a:rPr>
              <a:t>comma.</a:t>
            </a:r>
            <a:r>
              <a:rPr sz="1600" spc="-65" dirty="0">
                <a:solidFill>
                  <a:srgbClr val="FFFFFF"/>
                </a:solidFill>
                <a:latin typeface="Cambria"/>
                <a:cs typeface="Cambria"/>
              </a:rPr>
              <a:t> </a:t>
            </a:r>
            <a:r>
              <a:rPr sz="1600" spc="45" dirty="0">
                <a:solidFill>
                  <a:srgbClr val="FFFFFF"/>
                </a:solidFill>
                <a:latin typeface="Cambria"/>
                <a:cs typeface="Cambria"/>
              </a:rPr>
              <a:t>Note</a:t>
            </a:r>
            <a:r>
              <a:rPr sz="1600" spc="50" dirty="0">
                <a:solidFill>
                  <a:srgbClr val="FFFFFF"/>
                </a:solidFill>
                <a:latin typeface="Cambria"/>
                <a:cs typeface="Cambria"/>
              </a:rPr>
              <a:t> </a:t>
            </a:r>
            <a:r>
              <a:rPr sz="1600" spc="-10" dirty="0">
                <a:solidFill>
                  <a:srgbClr val="FFFFFF"/>
                </a:solidFill>
                <a:latin typeface="Cambria"/>
                <a:cs typeface="Cambria"/>
              </a:rPr>
              <a:t>that</a:t>
            </a:r>
            <a:r>
              <a:rPr sz="1600" spc="50" dirty="0">
                <a:solidFill>
                  <a:srgbClr val="FFFFFF"/>
                </a:solidFill>
                <a:latin typeface="Cambria"/>
                <a:cs typeface="Cambria"/>
              </a:rPr>
              <a:t> </a:t>
            </a:r>
            <a:r>
              <a:rPr sz="1600" spc="30" dirty="0">
                <a:solidFill>
                  <a:srgbClr val="FFFFFF"/>
                </a:solidFill>
                <a:latin typeface="Cambria"/>
                <a:cs typeface="Cambria"/>
              </a:rPr>
              <a:t>they</a:t>
            </a:r>
            <a:r>
              <a:rPr sz="1600" spc="55" dirty="0">
                <a:solidFill>
                  <a:srgbClr val="FFFFFF"/>
                </a:solidFill>
                <a:latin typeface="Cambria"/>
                <a:cs typeface="Cambria"/>
              </a:rPr>
              <a:t> </a:t>
            </a:r>
            <a:r>
              <a:rPr sz="1600" spc="45" dirty="0">
                <a:solidFill>
                  <a:srgbClr val="FFFFFF"/>
                </a:solidFill>
                <a:latin typeface="Cambria"/>
                <a:cs typeface="Cambria"/>
              </a:rPr>
              <a:t>should</a:t>
            </a:r>
            <a:r>
              <a:rPr sz="1600" spc="50" dirty="0">
                <a:solidFill>
                  <a:srgbClr val="FFFFFF"/>
                </a:solidFill>
                <a:latin typeface="Cambria"/>
                <a:cs typeface="Cambria"/>
              </a:rPr>
              <a:t> </a:t>
            </a:r>
            <a:r>
              <a:rPr sz="1600" spc="140" dirty="0">
                <a:solidFill>
                  <a:srgbClr val="FFFFFF"/>
                </a:solidFill>
                <a:latin typeface="Cambria"/>
                <a:cs typeface="Cambria"/>
              </a:rPr>
              <a:t>be</a:t>
            </a:r>
            <a:r>
              <a:rPr sz="1600" spc="50" dirty="0">
                <a:solidFill>
                  <a:srgbClr val="FFFFFF"/>
                </a:solidFill>
                <a:latin typeface="Cambria"/>
                <a:cs typeface="Cambria"/>
              </a:rPr>
              <a:t> </a:t>
            </a:r>
            <a:r>
              <a:rPr sz="1600" spc="20" dirty="0">
                <a:solidFill>
                  <a:srgbClr val="FFFFFF"/>
                </a:solidFill>
                <a:latin typeface="Cambria"/>
                <a:cs typeface="Cambria"/>
              </a:rPr>
              <a:t>in</a:t>
            </a:r>
            <a:r>
              <a:rPr sz="1600" spc="45" dirty="0">
                <a:solidFill>
                  <a:srgbClr val="FFFFFF"/>
                </a:solidFill>
                <a:latin typeface="Cambria"/>
                <a:cs typeface="Cambria"/>
              </a:rPr>
              <a:t> </a:t>
            </a:r>
            <a:r>
              <a:rPr sz="1600" spc="70" dirty="0">
                <a:solidFill>
                  <a:srgbClr val="FFFFFF"/>
                </a:solidFill>
                <a:latin typeface="Cambria"/>
                <a:cs typeface="Cambria"/>
              </a:rPr>
              <a:t>uppercase</a:t>
            </a:r>
            <a:r>
              <a:rPr sz="1600" spc="65" dirty="0">
                <a:solidFill>
                  <a:srgbClr val="FFFFFF"/>
                </a:solidFill>
                <a:latin typeface="Cambria"/>
                <a:cs typeface="Cambria"/>
              </a:rPr>
              <a:t> </a:t>
            </a:r>
            <a:r>
              <a:rPr sz="1600" spc="30" dirty="0">
                <a:solidFill>
                  <a:srgbClr val="FFFFFF"/>
                </a:solidFill>
                <a:latin typeface="Cambria"/>
                <a:cs typeface="Cambria"/>
              </a:rPr>
              <a:t>letters:</a:t>
            </a:r>
            <a:endParaRPr sz="1600" dirty="0">
              <a:latin typeface="Cambria"/>
              <a:cs typeface="Cambria"/>
            </a:endParaRPr>
          </a:p>
          <a:p>
            <a:pPr algn="l">
              <a:lnSpc>
                <a:spcPct val="100000"/>
              </a:lnSpc>
            </a:pPr>
            <a:endParaRPr sz="1800" dirty="0">
              <a:latin typeface="Cambria"/>
              <a:cs typeface="Cambria"/>
            </a:endParaRPr>
          </a:p>
          <a:p>
            <a:pPr algn="l">
              <a:lnSpc>
                <a:spcPct val="100000"/>
              </a:lnSpc>
              <a:spcBef>
                <a:spcPts val="50"/>
              </a:spcBef>
            </a:pPr>
            <a:endParaRPr sz="2150" dirty="0">
              <a:latin typeface="Cambria"/>
              <a:cs typeface="Cambria"/>
            </a:endParaRPr>
          </a:p>
        </p:txBody>
      </p:sp>
      <p:grpSp>
        <p:nvGrpSpPr>
          <p:cNvPr id="4" name="object 4"/>
          <p:cNvGrpSpPr/>
          <p:nvPr/>
        </p:nvGrpSpPr>
        <p:grpSpPr>
          <a:xfrm>
            <a:off x="483108" y="3393947"/>
            <a:ext cx="7762240" cy="2715895"/>
            <a:chOff x="483108" y="3393947"/>
            <a:chExt cx="7762240" cy="2715895"/>
          </a:xfrm>
        </p:grpSpPr>
        <p:pic>
          <p:nvPicPr>
            <p:cNvPr id="5" name="object 5"/>
            <p:cNvPicPr/>
            <p:nvPr/>
          </p:nvPicPr>
          <p:blipFill>
            <a:blip r:embed="rId2" cstate="print"/>
            <a:stretch>
              <a:fillRect/>
            </a:stretch>
          </p:blipFill>
          <p:spPr>
            <a:xfrm>
              <a:off x="4091940" y="3393947"/>
              <a:ext cx="4152900" cy="2715767"/>
            </a:xfrm>
            <a:prstGeom prst="rect">
              <a:avLst/>
            </a:prstGeom>
          </p:spPr>
        </p:pic>
        <p:pic>
          <p:nvPicPr>
            <p:cNvPr id="6" name="object 6"/>
            <p:cNvPicPr/>
            <p:nvPr/>
          </p:nvPicPr>
          <p:blipFill>
            <a:blip r:embed="rId3" cstate="print"/>
            <a:stretch>
              <a:fillRect/>
            </a:stretch>
          </p:blipFill>
          <p:spPr>
            <a:xfrm>
              <a:off x="483108" y="4165091"/>
              <a:ext cx="3140964" cy="1063752"/>
            </a:xfrm>
            <a:prstGeom prst="rect">
              <a:avLst/>
            </a:prstGeom>
          </p:spPr>
        </p:pic>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627887" y="941832"/>
            <a:ext cx="11212067" cy="5180076"/>
          </a:xfrm>
          <a:prstGeom prst="rect">
            <a:avLst/>
          </a:prstGeom>
        </p:spPr>
      </p:pic>
      <p:sp>
        <p:nvSpPr>
          <p:cNvPr id="3" name="object 3"/>
          <p:cNvSpPr txBox="1">
            <a:spLocks noGrp="1"/>
          </p:cNvSpPr>
          <p:nvPr>
            <p:ph type="title"/>
          </p:nvPr>
        </p:nvSpPr>
        <p:spPr>
          <a:xfrm>
            <a:off x="5271896" y="320751"/>
            <a:ext cx="1324610" cy="574675"/>
          </a:xfrm>
          <a:prstGeom prst="rect">
            <a:avLst/>
          </a:prstGeom>
        </p:spPr>
        <p:txBody>
          <a:bodyPr vert="horz" wrap="square" lIns="0" tIns="12700" rIns="0" bIns="0" rtlCol="0">
            <a:spAutoFit/>
          </a:bodyPr>
          <a:lstStyle/>
          <a:p>
            <a:pPr marL="12700">
              <a:lnSpc>
                <a:spcPct val="100000"/>
              </a:lnSpc>
              <a:spcBef>
                <a:spcPts val="100"/>
              </a:spcBef>
            </a:pPr>
            <a:r>
              <a:rPr sz="3600" dirty="0"/>
              <a:t>ENUM</a:t>
            </a:r>
            <a:endParaRPr sz="36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271896" y="320751"/>
            <a:ext cx="1324610" cy="574675"/>
          </a:xfrm>
          <a:prstGeom prst="rect">
            <a:avLst/>
          </a:prstGeom>
        </p:spPr>
        <p:txBody>
          <a:bodyPr vert="horz" wrap="square" lIns="0" tIns="12700" rIns="0" bIns="0" rtlCol="0">
            <a:spAutoFit/>
          </a:bodyPr>
          <a:lstStyle/>
          <a:p>
            <a:pPr marL="12700">
              <a:lnSpc>
                <a:spcPct val="100000"/>
              </a:lnSpc>
              <a:spcBef>
                <a:spcPts val="100"/>
              </a:spcBef>
            </a:pPr>
            <a:r>
              <a:rPr sz="3600" dirty="0"/>
              <a:t>ENUM</a:t>
            </a:r>
            <a:endParaRPr sz="3600"/>
          </a:p>
        </p:txBody>
      </p:sp>
      <p:pic>
        <p:nvPicPr>
          <p:cNvPr id="3" name="object 3"/>
          <p:cNvPicPr/>
          <p:nvPr/>
        </p:nvPicPr>
        <p:blipFill>
          <a:blip r:embed="rId2" cstate="print"/>
          <a:stretch>
            <a:fillRect/>
          </a:stretch>
        </p:blipFill>
        <p:spPr>
          <a:xfrm>
            <a:off x="2020823" y="873252"/>
            <a:ext cx="7720583" cy="5352288"/>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917447"/>
            <a:ext cx="12192000" cy="5941060"/>
            <a:chOff x="0" y="917447"/>
            <a:chExt cx="12192000" cy="5941060"/>
          </a:xfrm>
        </p:grpSpPr>
        <p:pic>
          <p:nvPicPr>
            <p:cNvPr id="3" name="object 3"/>
            <p:cNvPicPr/>
            <p:nvPr/>
          </p:nvPicPr>
          <p:blipFill>
            <a:blip r:embed="rId2" cstate="print"/>
            <a:stretch>
              <a:fillRect/>
            </a:stretch>
          </p:blipFill>
          <p:spPr>
            <a:xfrm>
              <a:off x="1249680" y="917447"/>
              <a:ext cx="7673340" cy="4320540"/>
            </a:xfrm>
            <a:prstGeom prst="rect">
              <a:avLst/>
            </a:prstGeom>
          </p:spPr>
        </p:pic>
        <p:pic>
          <p:nvPicPr>
            <p:cNvPr id="4" name="object 4"/>
            <p:cNvPicPr/>
            <p:nvPr/>
          </p:nvPicPr>
          <p:blipFill>
            <a:blip r:embed="rId3" cstate="print"/>
            <a:stretch>
              <a:fillRect/>
            </a:stretch>
          </p:blipFill>
          <p:spPr>
            <a:xfrm>
              <a:off x="1249680" y="5384291"/>
              <a:ext cx="7699248" cy="1293876"/>
            </a:xfrm>
            <a:prstGeom prst="rect">
              <a:avLst/>
            </a:prstGeom>
          </p:spPr>
        </p:pic>
      </p:grpSp>
      <p:sp>
        <p:nvSpPr>
          <p:cNvPr id="5" name="object 5"/>
          <p:cNvSpPr txBox="1">
            <a:spLocks noGrp="1"/>
          </p:cNvSpPr>
          <p:nvPr>
            <p:ph type="title"/>
          </p:nvPr>
        </p:nvSpPr>
        <p:spPr>
          <a:xfrm>
            <a:off x="5271896" y="199466"/>
            <a:ext cx="1324610" cy="574675"/>
          </a:xfrm>
          <a:prstGeom prst="rect">
            <a:avLst/>
          </a:prstGeom>
        </p:spPr>
        <p:txBody>
          <a:bodyPr vert="horz" wrap="square" lIns="0" tIns="12700" rIns="0" bIns="0" rtlCol="0">
            <a:spAutoFit/>
          </a:bodyPr>
          <a:lstStyle/>
          <a:p>
            <a:pPr marL="12700">
              <a:lnSpc>
                <a:spcPct val="100000"/>
              </a:lnSpc>
              <a:spcBef>
                <a:spcPts val="100"/>
              </a:spcBef>
            </a:pPr>
            <a:r>
              <a:rPr sz="3600" dirty="0"/>
              <a:t>ENUM</a:t>
            </a:r>
            <a:endParaRPr sz="3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6138671"/>
            <a:ext cx="12192000" cy="0"/>
          </a:xfrm>
          <a:custGeom>
            <a:avLst/>
            <a:gdLst/>
            <a:ahLst/>
            <a:cxnLst/>
            <a:rect l="l" t="t" r="r" b="b"/>
            <a:pathLst>
              <a:path w="12192000">
                <a:moveTo>
                  <a:pt x="0" y="0"/>
                </a:moveTo>
                <a:lnTo>
                  <a:pt x="12192000" y="0"/>
                </a:lnTo>
              </a:path>
            </a:pathLst>
          </a:custGeom>
          <a:ln w="12700">
            <a:solidFill>
              <a:srgbClr val="000000"/>
            </a:solidFill>
          </a:ln>
        </p:spPr>
        <p:txBody>
          <a:bodyPr wrap="square" lIns="0" tIns="0" rIns="0" bIns="0" rtlCol="0"/>
          <a:lstStyle/>
          <a:p>
            <a:endParaRPr/>
          </a:p>
        </p:txBody>
      </p:sp>
      <p:sp>
        <p:nvSpPr>
          <p:cNvPr id="5" name="Rectangle 2">
            <a:extLst>
              <a:ext uri="{FF2B5EF4-FFF2-40B4-BE49-F238E27FC236}">
                <a16:creationId xmlns:a16="http://schemas.microsoft.com/office/drawing/2014/main" id="{A36754A5-B905-1BEC-123B-2E4786BE0D1A}"/>
              </a:ext>
            </a:extLst>
          </p:cNvPr>
          <p:cNvSpPr>
            <a:spLocks noChangeArrowheads="1"/>
          </p:cNvSpPr>
          <p:nvPr/>
        </p:nvSpPr>
        <p:spPr bwMode="auto">
          <a:xfrm>
            <a:off x="0" y="-338811"/>
            <a:ext cx="65" cy="677623"/>
          </a:xfrm>
          <a:prstGeom prst="rect">
            <a:avLst/>
          </a:prstGeom>
          <a:solidFill>
            <a:srgbClr val="44465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lvl1pPr algn="l" rtl="0" eaLnBrk="0" fontAlgn="base" hangingPunct="0">
              <a:spcBef>
                <a:spcPct val="0"/>
              </a:spcBef>
              <a:spcAft>
                <a:spcPct val="0"/>
              </a:spcAft>
              <a:defRPr>
                <a:solidFill>
                  <a:schemeClr val="tx1"/>
                </a:solidFill>
                <a:latin typeface="Arial" panose="020B0604020202020204" pitchFamily="34" charset="0"/>
              </a:defRPr>
            </a:lvl1pPr>
            <a:lvl2pPr algn="l" rtl="0" eaLnBrk="0" fontAlgn="base" hangingPunct="0">
              <a:spcBef>
                <a:spcPct val="0"/>
              </a:spcBef>
              <a:spcAft>
                <a:spcPct val="0"/>
              </a:spcAft>
              <a:defRPr>
                <a:solidFill>
                  <a:schemeClr val="tx1"/>
                </a:solidFill>
                <a:latin typeface="Arial" panose="020B0604020202020204" pitchFamily="34" charset="0"/>
              </a:defRPr>
            </a:lvl2pPr>
            <a:lvl3pPr algn="l" rtl="0" eaLnBrk="0" fontAlgn="base" hangingPunct="0">
              <a:spcBef>
                <a:spcPct val="0"/>
              </a:spcBef>
              <a:spcAft>
                <a:spcPct val="0"/>
              </a:spcAft>
              <a:defRPr>
                <a:solidFill>
                  <a:schemeClr val="tx1"/>
                </a:solidFill>
                <a:latin typeface="Arial" panose="020B0604020202020204" pitchFamily="34" charset="0"/>
              </a:defRPr>
            </a:lvl3pPr>
            <a:lvl4pPr algn="l" rtl="0" eaLnBrk="0" fontAlgn="base" hangingPunct="0">
              <a:spcBef>
                <a:spcPct val="0"/>
              </a:spcBef>
              <a:spcAft>
                <a:spcPct val="0"/>
              </a:spcAft>
              <a:defRPr>
                <a:solidFill>
                  <a:schemeClr val="tx1"/>
                </a:solidFill>
                <a:latin typeface="Arial" panose="020B0604020202020204" pitchFamily="34" charset="0"/>
              </a:defRPr>
            </a:lvl4pPr>
            <a:lvl5pPr algn="l" rtl="0" eaLnBrk="0" fontAlgn="base" hangingPunct="0">
              <a:spcBef>
                <a:spcPct val="0"/>
              </a:spcBef>
              <a:spcAft>
                <a:spcPct val="0"/>
              </a:spcAft>
              <a:defRPr>
                <a:solidFill>
                  <a:schemeClr val="tx1"/>
                </a:solidFill>
                <a:latin typeface="Arial" panose="020B0604020202020204" pitchFamily="34" charset="0"/>
              </a:defRPr>
            </a:lvl5pPr>
            <a:lvl6pPr algn="l" rtl="0" eaLnBrk="0" fontAlgn="base" hangingPunct="0">
              <a:spcBef>
                <a:spcPct val="0"/>
              </a:spcBef>
              <a:spcAft>
                <a:spcPct val="0"/>
              </a:spcAft>
              <a:defRPr>
                <a:solidFill>
                  <a:schemeClr val="tx1"/>
                </a:solidFill>
                <a:latin typeface="Arial" panose="020B0604020202020204" pitchFamily="34" charset="0"/>
              </a:defRPr>
            </a:lvl6pPr>
            <a:lvl7pPr algn="l" rtl="0" eaLnBrk="0" fontAlgn="base" hangingPunct="0">
              <a:spcBef>
                <a:spcPct val="0"/>
              </a:spcBef>
              <a:spcAft>
                <a:spcPct val="0"/>
              </a:spcAft>
              <a:defRPr>
                <a:solidFill>
                  <a:schemeClr val="tx1"/>
                </a:solidFill>
                <a:latin typeface="Arial" panose="020B0604020202020204" pitchFamily="34" charset="0"/>
              </a:defRPr>
            </a:lvl7pPr>
            <a:lvl8pPr algn="l" rtl="0" eaLnBrk="0" fontAlgn="base" hangingPunct="0">
              <a:spcBef>
                <a:spcPct val="0"/>
              </a:spcBef>
              <a:spcAft>
                <a:spcPct val="0"/>
              </a:spcAft>
              <a:defRPr>
                <a:solidFill>
                  <a:schemeClr val="tx1"/>
                </a:solidFill>
                <a:latin typeface="Arial" panose="020B0604020202020204" pitchFamily="34" charset="0"/>
              </a:defRPr>
            </a:lvl8pPr>
            <a:lvl9pPr algn="l" rtl="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he-IL" altLang="he-IL" sz="1800" b="0" i="0" u="none" strike="noStrike" cap="none" normalizeH="0" baseline="0" dirty="0">
              <a:ln>
                <a:noFill/>
              </a:ln>
              <a:solidFill>
                <a:schemeClr val="tx1"/>
              </a:solidFill>
              <a:effectLst/>
              <a:latin typeface="Arial" panose="020B0604020202020204" pitchFamily="34" charset="0"/>
            </a:endParaRPr>
          </a:p>
        </p:txBody>
      </p:sp>
      <p:sp>
        <p:nvSpPr>
          <p:cNvPr id="7" name="תיבת טקסט 6">
            <a:extLst>
              <a:ext uri="{FF2B5EF4-FFF2-40B4-BE49-F238E27FC236}">
                <a16:creationId xmlns:a16="http://schemas.microsoft.com/office/drawing/2014/main" id="{8B8CB97B-89C9-204D-3376-BA0CE6EF2D61}"/>
              </a:ext>
            </a:extLst>
          </p:cNvPr>
          <p:cNvSpPr txBox="1"/>
          <p:nvPr/>
        </p:nvSpPr>
        <p:spPr>
          <a:xfrm>
            <a:off x="914400" y="889843"/>
            <a:ext cx="10744003" cy="5078313"/>
          </a:xfrm>
          <a:prstGeom prst="rect">
            <a:avLst/>
          </a:prstGeom>
          <a:noFill/>
        </p:spPr>
        <p:txBody>
          <a:bodyPr wrap="square" rtlCol="1">
            <a:spAutoFit/>
          </a:bodyPr>
          <a:lstStyle/>
          <a:p>
            <a:pPr algn="r"/>
            <a:r>
              <a:rPr lang="he-IL" dirty="0">
                <a:solidFill>
                  <a:schemeClr val="bg1"/>
                </a:solidFill>
              </a:rPr>
              <a:t>- המילה השמורה '</a:t>
            </a:r>
            <a:r>
              <a:rPr lang="en-US" dirty="0">
                <a:solidFill>
                  <a:schemeClr val="bg1"/>
                </a:solidFill>
              </a:rPr>
              <a:t>'</a:t>
            </a:r>
            <a:r>
              <a:rPr lang="en-US" dirty="0">
                <a:solidFill>
                  <a:srgbClr val="FFC000"/>
                </a:solidFill>
              </a:rPr>
              <a:t>static</a:t>
            </a:r>
            <a:r>
              <a:rPr lang="he-IL" dirty="0">
                <a:solidFill>
                  <a:schemeClr val="bg1"/>
                </a:solidFill>
              </a:rPr>
              <a:t> ב -</a:t>
            </a:r>
            <a:r>
              <a:rPr lang="en-US" dirty="0">
                <a:solidFill>
                  <a:schemeClr val="bg1"/>
                </a:solidFill>
              </a:rPr>
              <a:t>Java </a:t>
            </a:r>
            <a:r>
              <a:rPr lang="he-IL" dirty="0">
                <a:solidFill>
                  <a:schemeClr val="bg1"/>
                </a:solidFill>
              </a:rPr>
              <a:t> משמשת להגדיר אלמנטים ברמת המחלקה המשותפים לכל המופעים של המחלקה.</a:t>
            </a:r>
          </a:p>
          <a:p>
            <a:pPr algn="r"/>
            <a:endParaRPr lang="he-IL" dirty="0">
              <a:solidFill>
                <a:schemeClr val="bg1"/>
              </a:solidFill>
            </a:endParaRPr>
          </a:p>
          <a:p>
            <a:pPr algn="r"/>
            <a:r>
              <a:rPr lang="he-IL" dirty="0">
                <a:solidFill>
                  <a:schemeClr val="bg1"/>
                </a:solidFill>
              </a:rPr>
              <a:t>- כאשר חבר (משתנה או שיטה) מוגדר כסטטי, הוא שייך למחלקה עצמה ולא לאף מופע מסוים של המחלקה.</a:t>
            </a:r>
          </a:p>
          <a:p>
            <a:pPr algn="r"/>
            <a:endParaRPr lang="he-IL" dirty="0">
              <a:solidFill>
                <a:schemeClr val="bg1"/>
              </a:solidFill>
            </a:endParaRPr>
          </a:p>
          <a:p>
            <a:pPr algn="r"/>
            <a:r>
              <a:rPr lang="he-IL" dirty="0">
                <a:solidFill>
                  <a:schemeClr val="bg1"/>
                </a:solidFill>
              </a:rPr>
              <a:t>- יש רק עותק אחד של חבר סטטי, ללא קשר לכמה מופעים של המחלקה נוצרו.</a:t>
            </a:r>
          </a:p>
          <a:p>
            <a:pPr algn="r"/>
            <a:endParaRPr lang="he-IL" dirty="0">
              <a:solidFill>
                <a:schemeClr val="bg1"/>
              </a:solidFill>
            </a:endParaRPr>
          </a:p>
          <a:p>
            <a:pPr algn="r"/>
            <a:r>
              <a:rPr lang="he-IL" dirty="0">
                <a:solidFill>
                  <a:schemeClr val="bg1"/>
                </a:solidFill>
              </a:rPr>
              <a:t>- דוגמאות נפוצות לחברים סטטיים כוללות קבועים, ממוצעים ומשאבים משותפים.</a:t>
            </a:r>
          </a:p>
          <a:p>
            <a:pPr algn="r"/>
            <a:endParaRPr lang="he-IL" dirty="0">
              <a:solidFill>
                <a:schemeClr val="bg1"/>
              </a:solidFill>
            </a:endParaRPr>
          </a:p>
          <a:p>
            <a:pPr algn="r"/>
            <a:r>
              <a:rPr lang="he-IL" dirty="0">
                <a:solidFill>
                  <a:schemeClr val="bg1"/>
                </a:solidFill>
              </a:rPr>
              <a:t>- משתנים סטטיים מאותחלים פעם אחת </a:t>
            </a:r>
            <a:r>
              <a:rPr lang="he-IL" dirty="0">
                <a:solidFill>
                  <a:srgbClr val="FFC000"/>
                </a:solidFill>
              </a:rPr>
              <a:t>כאשר המחלקה נטענת </a:t>
            </a:r>
            <a:r>
              <a:rPr lang="he-IL" dirty="0">
                <a:solidFill>
                  <a:schemeClr val="bg1"/>
                </a:solidFill>
              </a:rPr>
              <a:t>ונשמרים לאורך זמן הריצה של התוכנית.</a:t>
            </a:r>
          </a:p>
          <a:p>
            <a:pPr algn="r"/>
            <a:endParaRPr lang="he-IL" dirty="0">
              <a:solidFill>
                <a:schemeClr val="bg1"/>
              </a:solidFill>
            </a:endParaRPr>
          </a:p>
          <a:p>
            <a:pPr algn="r"/>
            <a:r>
              <a:rPr lang="he-IL" dirty="0">
                <a:solidFill>
                  <a:schemeClr val="bg1"/>
                </a:solidFill>
              </a:rPr>
              <a:t>- שיטות סטטיות ניתן לקרוא להן ישירות על המחלקה עצמה, מבלי ליצור </a:t>
            </a:r>
            <a:r>
              <a:rPr lang="he-IL" dirty="0" err="1">
                <a:solidFill>
                  <a:schemeClr val="bg1"/>
                </a:solidFill>
              </a:rPr>
              <a:t>אינסטנס</a:t>
            </a:r>
            <a:r>
              <a:rPr lang="he-IL" dirty="0">
                <a:solidFill>
                  <a:schemeClr val="bg1"/>
                </a:solidFill>
              </a:rPr>
              <a:t>.</a:t>
            </a:r>
          </a:p>
          <a:p>
            <a:pPr algn="r"/>
            <a:endParaRPr lang="he-IL" dirty="0">
              <a:solidFill>
                <a:schemeClr val="bg1"/>
              </a:solidFill>
            </a:endParaRPr>
          </a:p>
          <a:p>
            <a:pPr algn="r"/>
            <a:r>
              <a:rPr lang="he-IL" dirty="0">
                <a:solidFill>
                  <a:schemeClr val="bg1"/>
                </a:solidFill>
              </a:rPr>
              <a:t>- גישה לחברים סטטיים: </a:t>
            </a:r>
            <a:r>
              <a:rPr lang="en-US" b="0" i="0" dirty="0" err="1">
                <a:solidFill>
                  <a:srgbClr val="D1D5DB"/>
                </a:solidFill>
                <a:effectLst/>
                <a:latin typeface="Söhne"/>
              </a:rPr>
              <a:t>ClassName.memberName</a:t>
            </a:r>
            <a:endParaRPr lang="he-IL" dirty="0">
              <a:solidFill>
                <a:schemeClr val="bg1"/>
              </a:solidFill>
            </a:endParaRPr>
          </a:p>
          <a:p>
            <a:pPr algn="r"/>
            <a:endParaRPr lang="he-IL" dirty="0">
              <a:solidFill>
                <a:schemeClr val="bg1"/>
              </a:solidFill>
            </a:endParaRPr>
          </a:p>
          <a:p>
            <a:pPr algn="r"/>
            <a:r>
              <a:rPr lang="he-IL" dirty="0">
                <a:solidFill>
                  <a:schemeClr val="bg1"/>
                </a:solidFill>
              </a:rPr>
              <a:t>- </a:t>
            </a:r>
            <a:r>
              <a:rPr lang="he-IL" dirty="0">
                <a:solidFill>
                  <a:srgbClr val="FF0000"/>
                </a:solidFill>
              </a:rPr>
              <a:t>זהירות</a:t>
            </a:r>
            <a:r>
              <a:rPr lang="he-IL" dirty="0">
                <a:solidFill>
                  <a:schemeClr val="bg1"/>
                </a:solidFill>
              </a:rPr>
              <a:t>: חברים סטטיים עשויים ליצור </a:t>
            </a:r>
            <a:r>
              <a:rPr lang="en-US" b="0" i="0" dirty="0">
                <a:solidFill>
                  <a:srgbClr val="D1D5DB"/>
                </a:solidFill>
                <a:effectLst/>
                <a:latin typeface="Söhne"/>
              </a:rPr>
              <a:t>tight coupling</a:t>
            </a:r>
            <a:r>
              <a:rPr lang="he-IL" b="0" i="0" dirty="0">
                <a:solidFill>
                  <a:srgbClr val="D1D5DB"/>
                </a:solidFill>
                <a:effectLst/>
                <a:latin typeface="Söhne"/>
              </a:rPr>
              <a:t> </a:t>
            </a:r>
            <a:r>
              <a:rPr lang="he-IL" dirty="0">
                <a:solidFill>
                  <a:schemeClr val="bg1"/>
                </a:solidFill>
              </a:rPr>
              <a:t>ובעיות אפשריות בסביבה מרובת </a:t>
            </a:r>
            <a:r>
              <a:rPr lang="en-US" dirty="0">
                <a:solidFill>
                  <a:schemeClr val="bg1"/>
                </a:solidFill>
              </a:rPr>
              <a:t>threads</a:t>
            </a:r>
            <a:r>
              <a:rPr lang="he-IL" dirty="0">
                <a:solidFill>
                  <a:schemeClr val="bg1"/>
                </a:solidFill>
              </a:rPr>
              <a:t>, לכן יש להשתמש בהם בזהירות.</a:t>
            </a:r>
          </a:p>
          <a:p>
            <a:pPr algn="r"/>
            <a:endParaRPr lang="en-US" dirty="0">
              <a:solidFill>
                <a:schemeClr val="bg1"/>
              </a:solidFill>
            </a:endParaRPr>
          </a:p>
          <a:p>
            <a:pPr algn="r"/>
            <a:r>
              <a:rPr lang="en-US" dirty="0">
                <a:solidFill>
                  <a:schemeClr val="bg1"/>
                </a:solidFill>
              </a:rPr>
              <a:t> -</a:t>
            </a:r>
            <a:r>
              <a:rPr lang="he-IL" dirty="0">
                <a:solidFill>
                  <a:schemeClr val="bg1"/>
                </a:solidFill>
              </a:rPr>
              <a:t>יתרון: יעילות בשימוש בזיכרון מאחר ולא משכפל את אותו המידע עבור כל מופע.</a:t>
            </a:r>
          </a:p>
        </p:txBody>
      </p:sp>
      <p:sp>
        <p:nvSpPr>
          <p:cNvPr id="10" name="object 3">
            <a:extLst>
              <a:ext uri="{FF2B5EF4-FFF2-40B4-BE49-F238E27FC236}">
                <a16:creationId xmlns:a16="http://schemas.microsoft.com/office/drawing/2014/main" id="{2E420571-DB82-F1EA-3289-45B5E8AD1740}"/>
              </a:ext>
            </a:extLst>
          </p:cNvPr>
          <p:cNvSpPr txBox="1"/>
          <p:nvPr/>
        </p:nvSpPr>
        <p:spPr>
          <a:xfrm>
            <a:off x="4383941" y="214061"/>
            <a:ext cx="3804920" cy="505267"/>
          </a:xfrm>
          <a:prstGeom prst="rect">
            <a:avLst/>
          </a:prstGeom>
        </p:spPr>
        <p:txBody>
          <a:bodyPr vert="horz" wrap="square" lIns="0" tIns="12700" rIns="0" bIns="0" rtlCol="0">
            <a:spAutoFit/>
          </a:bodyPr>
          <a:lstStyle/>
          <a:p>
            <a:pPr marL="12700" algn="ctr" rtl="0">
              <a:lnSpc>
                <a:spcPct val="100000"/>
              </a:lnSpc>
              <a:spcBef>
                <a:spcPts val="100"/>
              </a:spcBef>
            </a:pPr>
            <a:r>
              <a:rPr lang="en-US" sz="3200" spc="190" dirty="0">
                <a:solidFill>
                  <a:srgbClr val="FA8B29"/>
                </a:solidFill>
                <a:latin typeface="Cambria"/>
                <a:cs typeface="Cambria"/>
              </a:rPr>
              <a:t>Static Keyword</a:t>
            </a:r>
            <a:endParaRPr sz="3200" dirty="0">
              <a:latin typeface="Cambria"/>
              <a:cs typeface="Cambri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3">
            <a:extLst>
              <a:ext uri="{FF2B5EF4-FFF2-40B4-BE49-F238E27FC236}">
                <a16:creationId xmlns:a16="http://schemas.microsoft.com/office/drawing/2014/main" id="{A4638232-068B-B47C-A616-4C6F0A6C8520}"/>
              </a:ext>
            </a:extLst>
          </p:cNvPr>
          <p:cNvSpPr txBox="1"/>
          <p:nvPr/>
        </p:nvSpPr>
        <p:spPr>
          <a:xfrm>
            <a:off x="4193285" y="152400"/>
            <a:ext cx="3804920" cy="505267"/>
          </a:xfrm>
          <a:prstGeom prst="rect">
            <a:avLst/>
          </a:prstGeom>
        </p:spPr>
        <p:txBody>
          <a:bodyPr vert="horz" wrap="square" lIns="0" tIns="12700" rIns="0" bIns="0" rtlCol="0">
            <a:spAutoFit/>
          </a:bodyPr>
          <a:lstStyle/>
          <a:p>
            <a:pPr marL="12700" algn="l" rtl="0">
              <a:lnSpc>
                <a:spcPct val="100000"/>
              </a:lnSpc>
              <a:spcBef>
                <a:spcPts val="100"/>
              </a:spcBef>
            </a:pPr>
            <a:r>
              <a:rPr lang="en-US" sz="3200" spc="190" dirty="0">
                <a:solidFill>
                  <a:srgbClr val="FA8B29"/>
                </a:solidFill>
                <a:latin typeface="Cambria"/>
                <a:cs typeface="Cambria"/>
              </a:rPr>
              <a:t>Examples:</a:t>
            </a:r>
            <a:endParaRPr sz="3200" dirty="0">
              <a:latin typeface="Cambria"/>
              <a:cs typeface="Cambria"/>
            </a:endParaRPr>
          </a:p>
        </p:txBody>
      </p:sp>
      <p:sp>
        <p:nvSpPr>
          <p:cNvPr id="5" name="תיבת טקסט 4">
            <a:extLst>
              <a:ext uri="{FF2B5EF4-FFF2-40B4-BE49-F238E27FC236}">
                <a16:creationId xmlns:a16="http://schemas.microsoft.com/office/drawing/2014/main" id="{6673BC8F-1EB1-72E1-1B30-62D0B54BBED4}"/>
              </a:ext>
            </a:extLst>
          </p:cNvPr>
          <p:cNvSpPr txBox="1"/>
          <p:nvPr/>
        </p:nvSpPr>
        <p:spPr>
          <a:xfrm>
            <a:off x="457200" y="657667"/>
            <a:ext cx="4724400" cy="3477875"/>
          </a:xfrm>
          <a:prstGeom prst="rect">
            <a:avLst/>
          </a:prstGeom>
          <a:noFill/>
        </p:spPr>
        <p:txBody>
          <a:bodyPr wrap="square" rtlCol="1">
            <a:spAutoFit/>
          </a:bodyPr>
          <a:lstStyle/>
          <a:p>
            <a:pPr algn="l" rtl="0"/>
            <a:r>
              <a:rPr lang="en-US" sz="2000" b="1" i="0" dirty="0">
                <a:solidFill>
                  <a:srgbClr val="FFC000"/>
                </a:solidFill>
                <a:effectLst/>
                <a:latin typeface="Söhne"/>
              </a:rPr>
              <a:t>Multithreaded Environments:</a:t>
            </a:r>
            <a:r>
              <a:rPr lang="en-US" sz="2000" b="0" i="0" dirty="0">
                <a:solidFill>
                  <a:srgbClr val="FFC000"/>
                </a:solidFill>
                <a:effectLst/>
                <a:latin typeface="Söhne"/>
              </a:rPr>
              <a:t> </a:t>
            </a:r>
            <a:r>
              <a:rPr lang="en-US" sz="2000" b="0" i="0" dirty="0">
                <a:solidFill>
                  <a:srgbClr val="D1D5DB"/>
                </a:solidFill>
                <a:effectLst/>
                <a:latin typeface="Söhne"/>
              </a:rPr>
              <a:t>In programming, multithreading involves running multiple threads (smaller units of a program) concurrently. When static members are accessed and modified by multiple threads simultaneously, it can lead to race conditions, where the order of operations is not deterministic and can vary with different thread execution speeds. This can result in unexpected and incorrect behavior of the program.</a:t>
            </a:r>
            <a:endParaRPr lang="he-IL" sz="2000" dirty="0"/>
          </a:p>
        </p:txBody>
      </p:sp>
      <p:pic>
        <p:nvPicPr>
          <p:cNvPr id="9" name="תמונה 8">
            <a:extLst>
              <a:ext uri="{FF2B5EF4-FFF2-40B4-BE49-F238E27FC236}">
                <a16:creationId xmlns:a16="http://schemas.microsoft.com/office/drawing/2014/main" id="{7305AE02-1CA2-DCD8-FE2A-BBCB6045F12A}"/>
              </a:ext>
            </a:extLst>
          </p:cNvPr>
          <p:cNvPicPr>
            <a:picLocks noChangeAspect="1"/>
          </p:cNvPicPr>
          <p:nvPr/>
        </p:nvPicPr>
        <p:blipFill>
          <a:blip r:embed="rId2"/>
          <a:stretch>
            <a:fillRect/>
          </a:stretch>
        </p:blipFill>
        <p:spPr>
          <a:xfrm>
            <a:off x="7086600" y="2362200"/>
            <a:ext cx="4403418" cy="3827807"/>
          </a:xfrm>
          <a:prstGeom prst="rect">
            <a:avLst/>
          </a:prstGeom>
        </p:spPr>
      </p:pic>
      <p:sp>
        <p:nvSpPr>
          <p:cNvPr id="10" name="מלבן 9">
            <a:extLst>
              <a:ext uri="{FF2B5EF4-FFF2-40B4-BE49-F238E27FC236}">
                <a16:creationId xmlns:a16="http://schemas.microsoft.com/office/drawing/2014/main" id="{DCEB1EF2-42FF-5AA3-0C8F-24B56337F180}"/>
              </a:ext>
            </a:extLst>
          </p:cNvPr>
          <p:cNvSpPr/>
          <p:nvPr/>
        </p:nvSpPr>
        <p:spPr>
          <a:xfrm>
            <a:off x="8880018" y="837490"/>
            <a:ext cx="2787623" cy="923330"/>
          </a:xfrm>
          <a:prstGeom prst="rect">
            <a:avLst/>
          </a:prstGeom>
          <a:noFill/>
        </p:spPr>
        <p:txBody>
          <a:bodyPr wrap="non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rPr>
              <a:t>WRONG!</a:t>
            </a:r>
            <a:endParaRPr lang="he-IL"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742672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75FF55A7-2CBE-2623-2D0A-3A322089025E}"/>
              </a:ext>
            </a:extLst>
          </p:cNvPr>
          <p:cNvPicPr>
            <a:picLocks noChangeAspect="1"/>
          </p:cNvPicPr>
          <p:nvPr/>
        </p:nvPicPr>
        <p:blipFill rotWithShape="1">
          <a:blip r:embed="rId2"/>
          <a:srcRect l="11545" t="12222" r="14015" b="15556"/>
          <a:stretch/>
        </p:blipFill>
        <p:spPr>
          <a:xfrm>
            <a:off x="5638800" y="1219200"/>
            <a:ext cx="5674763" cy="4953000"/>
          </a:xfrm>
          <a:prstGeom prst="rect">
            <a:avLst/>
          </a:prstGeom>
        </p:spPr>
      </p:pic>
      <p:sp>
        <p:nvSpPr>
          <p:cNvPr id="6" name="מלבן 5">
            <a:extLst>
              <a:ext uri="{FF2B5EF4-FFF2-40B4-BE49-F238E27FC236}">
                <a16:creationId xmlns:a16="http://schemas.microsoft.com/office/drawing/2014/main" id="{CFBBCD3E-900B-5828-FBBA-2B785E87E751}"/>
              </a:ext>
            </a:extLst>
          </p:cNvPr>
          <p:cNvSpPr/>
          <p:nvPr/>
        </p:nvSpPr>
        <p:spPr>
          <a:xfrm>
            <a:off x="457200" y="685800"/>
            <a:ext cx="4191001" cy="1446550"/>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8800" b="1" cap="none" spc="0" dirty="0">
                <a:ln/>
                <a:solidFill>
                  <a:schemeClr val="accent3"/>
                </a:solidFill>
                <a:effectLst/>
              </a:rPr>
              <a:t>RIGHT</a:t>
            </a:r>
            <a:endParaRPr lang="he-IL" sz="8800" b="1" cap="none" spc="0" dirty="0">
              <a:ln/>
              <a:solidFill>
                <a:schemeClr val="accent3"/>
              </a:solidFill>
              <a:effectLst/>
            </a:endParaRPr>
          </a:p>
        </p:txBody>
      </p:sp>
    </p:spTree>
    <p:extLst>
      <p:ext uri="{BB962C8B-B14F-4D97-AF65-F5344CB8AC3E}">
        <p14:creationId xmlns:p14="http://schemas.microsoft.com/office/powerpoint/2010/main" val="1123326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לבן 1">
            <a:extLst>
              <a:ext uri="{FF2B5EF4-FFF2-40B4-BE49-F238E27FC236}">
                <a16:creationId xmlns:a16="http://schemas.microsoft.com/office/drawing/2014/main" id="{8D0B24A1-75CD-FAA1-65C1-A19B88A3CD5D}"/>
              </a:ext>
            </a:extLst>
          </p:cNvPr>
          <p:cNvSpPr/>
          <p:nvPr/>
        </p:nvSpPr>
        <p:spPr>
          <a:xfrm>
            <a:off x="4886057" y="2057400"/>
            <a:ext cx="1771639" cy="1446550"/>
          </a:xfrm>
          <a:prstGeom prst="rect">
            <a:avLst/>
          </a:prstGeom>
          <a:noFill/>
        </p:spPr>
        <p:txBody>
          <a:bodyPr wrap="none" lIns="91440" tIns="45720" rIns="91440" bIns="45720">
            <a:spAutoFit/>
          </a:bodyPr>
          <a:lstStyle/>
          <a:p>
            <a:pPr algn="ctr"/>
            <a:r>
              <a:rPr lang="en-US" sz="88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API</a:t>
            </a:r>
          </a:p>
        </p:txBody>
      </p:sp>
    </p:spTree>
    <p:extLst>
      <p:ext uri="{BB962C8B-B14F-4D97-AF65-F5344CB8AC3E}">
        <p14:creationId xmlns:p14="http://schemas.microsoft.com/office/powerpoint/2010/main" val="1556952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6E6E990-8C5D-4079-0327-B39720923B2A}"/>
              </a:ext>
            </a:extLst>
          </p:cNvPr>
          <p:cNvSpPr>
            <a:spLocks noGrp="1"/>
          </p:cNvSpPr>
          <p:nvPr>
            <p:ph type="title"/>
          </p:nvPr>
        </p:nvSpPr>
        <p:spPr>
          <a:xfrm>
            <a:off x="4849495" y="290830"/>
            <a:ext cx="3684905" cy="984885"/>
          </a:xfrm>
        </p:spPr>
        <p:txBody>
          <a:bodyPr/>
          <a:lstStyle/>
          <a:p>
            <a:r>
              <a:rPr lang="en-US" dirty="0"/>
              <a:t>What is an API?!</a:t>
            </a:r>
            <a:endParaRPr lang="he-IL" dirty="0"/>
          </a:p>
        </p:txBody>
      </p:sp>
      <p:sp>
        <p:nvSpPr>
          <p:cNvPr id="3" name="תיבת טקסט 2">
            <a:extLst>
              <a:ext uri="{FF2B5EF4-FFF2-40B4-BE49-F238E27FC236}">
                <a16:creationId xmlns:a16="http://schemas.microsoft.com/office/drawing/2014/main" id="{00478375-4784-D422-DA53-5518E3B8C0E3}"/>
              </a:ext>
            </a:extLst>
          </p:cNvPr>
          <p:cNvSpPr txBox="1"/>
          <p:nvPr/>
        </p:nvSpPr>
        <p:spPr>
          <a:xfrm>
            <a:off x="304800" y="1981200"/>
            <a:ext cx="11353800" cy="3347840"/>
          </a:xfrm>
          <a:prstGeom prst="rect">
            <a:avLst/>
          </a:prstGeom>
          <a:noFill/>
        </p:spPr>
        <p:txBody>
          <a:bodyPr wrap="square" rtlCol="1">
            <a:spAutoFit/>
          </a:bodyPr>
          <a:lstStyle/>
          <a:p>
            <a:pPr algn="r">
              <a:lnSpc>
                <a:spcPct val="150000"/>
              </a:lnSpc>
            </a:pPr>
            <a:r>
              <a:rPr lang="he-IL" sz="2400" dirty="0">
                <a:solidFill>
                  <a:schemeClr val="bg1"/>
                </a:solidFill>
                <a:latin typeface="Söhne"/>
              </a:rPr>
              <a:t>הגדרה: "</a:t>
            </a:r>
            <a:r>
              <a:rPr lang="en-US" sz="2400" dirty="0">
                <a:solidFill>
                  <a:schemeClr val="bg1"/>
                </a:solidFill>
                <a:latin typeface="Söhne"/>
              </a:rPr>
              <a:t>API</a:t>
            </a:r>
            <a:r>
              <a:rPr lang="he-IL" sz="2400" dirty="0">
                <a:solidFill>
                  <a:schemeClr val="bg1"/>
                </a:solidFill>
                <a:latin typeface="Söhne"/>
              </a:rPr>
              <a:t> מייצג ממשק תכנות יישומים. הוא מגדיר קבוצה של כללים ופרוטוקולים לבנייה ואינטראקציה עם יישומי תוכנה."</a:t>
            </a:r>
            <a:endParaRPr lang="en-US" sz="2400" dirty="0">
              <a:solidFill>
                <a:schemeClr val="bg1"/>
              </a:solidFill>
              <a:latin typeface="Söhne"/>
            </a:endParaRPr>
          </a:p>
          <a:p>
            <a:pPr algn="r">
              <a:lnSpc>
                <a:spcPct val="150000"/>
              </a:lnSpc>
            </a:pPr>
            <a:endParaRPr lang="he-IL" sz="2400" dirty="0">
              <a:solidFill>
                <a:schemeClr val="bg1"/>
              </a:solidFill>
            </a:endParaRPr>
          </a:p>
          <a:p>
            <a:pPr marL="342900" indent="-342900" algn="r">
              <a:lnSpc>
                <a:spcPct val="150000"/>
              </a:lnSpc>
              <a:buFont typeface="Arial" panose="020B0604020202020204" pitchFamily="34" charset="0"/>
              <a:buChar char="•"/>
            </a:pPr>
            <a:r>
              <a:rPr lang="he-IL" sz="2400" dirty="0">
                <a:solidFill>
                  <a:schemeClr val="bg1"/>
                </a:solidFill>
              </a:rPr>
              <a:t>מקל על שימוש חוזר בקוד</a:t>
            </a:r>
          </a:p>
          <a:p>
            <a:pPr marL="342900" indent="-342900" algn="r">
              <a:lnSpc>
                <a:spcPct val="150000"/>
              </a:lnSpc>
              <a:buFont typeface="Arial" panose="020B0604020202020204" pitchFamily="34" charset="0"/>
              <a:buChar char="•"/>
            </a:pPr>
            <a:r>
              <a:rPr lang="he-IL" sz="2400" dirty="0">
                <a:solidFill>
                  <a:schemeClr val="bg1"/>
                </a:solidFill>
              </a:rPr>
              <a:t>מעודד עיצוב מודולרי</a:t>
            </a:r>
          </a:p>
          <a:p>
            <a:pPr marL="342900" indent="-342900" algn="r">
              <a:lnSpc>
                <a:spcPct val="150000"/>
              </a:lnSpc>
              <a:buFont typeface="Arial" panose="020B0604020202020204" pitchFamily="34" charset="0"/>
              <a:buChar char="•"/>
            </a:pPr>
            <a:r>
              <a:rPr lang="he-IL" sz="2400" dirty="0">
                <a:solidFill>
                  <a:schemeClr val="bg1"/>
                </a:solidFill>
              </a:rPr>
              <a:t>מקל על שיתוף פעולה בין רכיבי תוכנה שונים</a:t>
            </a:r>
          </a:p>
        </p:txBody>
      </p:sp>
    </p:spTree>
    <p:extLst>
      <p:ext uri="{BB962C8B-B14F-4D97-AF65-F5344CB8AC3E}">
        <p14:creationId xmlns:p14="http://schemas.microsoft.com/office/powerpoint/2010/main" val="4153421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87CE280-3EBB-6845-6FC0-09D51FF80BEE}"/>
              </a:ext>
            </a:extLst>
          </p:cNvPr>
          <p:cNvSpPr>
            <a:spLocks noGrp="1"/>
          </p:cNvSpPr>
          <p:nvPr>
            <p:ph type="title"/>
          </p:nvPr>
        </p:nvSpPr>
        <p:spPr>
          <a:xfrm>
            <a:off x="3765073" y="304800"/>
            <a:ext cx="4661853" cy="1107996"/>
          </a:xfrm>
        </p:spPr>
        <p:txBody>
          <a:bodyPr/>
          <a:lstStyle/>
          <a:p>
            <a:r>
              <a:rPr lang="he-IL" dirty="0"/>
              <a:t>כמה שיותר </a:t>
            </a:r>
            <a:r>
              <a:rPr lang="he-IL" sz="2400" dirty="0"/>
              <a:t>קטן</a:t>
            </a:r>
            <a:r>
              <a:rPr lang="he-IL" dirty="0"/>
              <a:t> יותר </a:t>
            </a:r>
            <a:r>
              <a:rPr lang="he-IL" sz="4000" b="1" dirty="0"/>
              <a:t>טוב</a:t>
            </a:r>
            <a:endParaRPr lang="he-IL" b="1" dirty="0"/>
          </a:p>
        </p:txBody>
      </p:sp>
      <p:sp>
        <p:nvSpPr>
          <p:cNvPr id="3" name="תיבת טקסט 2">
            <a:extLst>
              <a:ext uri="{FF2B5EF4-FFF2-40B4-BE49-F238E27FC236}">
                <a16:creationId xmlns:a16="http://schemas.microsoft.com/office/drawing/2014/main" id="{B8B91BD9-9076-C4FE-3DB5-B436379E2F03}"/>
              </a:ext>
            </a:extLst>
          </p:cNvPr>
          <p:cNvSpPr txBox="1"/>
          <p:nvPr/>
        </p:nvSpPr>
        <p:spPr>
          <a:xfrm>
            <a:off x="2209800" y="1099181"/>
            <a:ext cx="9144000" cy="1015663"/>
          </a:xfrm>
          <a:prstGeom prst="rect">
            <a:avLst/>
          </a:prstGeom>
          <a:noFill/>
        </p:spPr>
        <p:txBody>
          <a:bodyPr wrap="square" rtlCol="1">
            <a:spAutoFit/>
          </a:bodyPr>
          <a:lstStyle/>
          <a:p>
            <a:r>
              <a:rPr lang="he-IL" sz="2000" dirty="0">
                <a:solidFill>
                  <a:schemeClr val="bg1"/>
                </a:solidFill>
              </a:rPr>
              <a:t>חשוב לא לפרט איך הפרטים ממומשים, אלא רק איך להשתמש ב </a:t>
            </a:r>
            <a:r>
              <a:rPr lang="en-US" sz="2000" dirty="0">
                <a:solidFill>
                  <a:schemeClr val="bg1"/>
                </a:solidFill>
              </a:rPr>
              <a:t>API</a:t>
            </a:r>
            <a:r>
              <a:rPr lang="he-IL" sz="2000" dirty="0">
                <a:solidFill>
                  <a:schemeClr val="bg1"/>
                </a:solidFill>
              </a:rPr>
              <a:t>!</a:t>
            </a:r>
            <a:endParaRPr lang="en-US" sz="2000" dirty="0">
              <a:solidFill>
                <a:schemeClr val="bg1"/>
              </a:solidFill>
            </a:endParaRPr>
          </a:p>
          <a:p>
            <a:r>
              <a:rPr lang="he-IL" sz="2000" dirty="0">
                <a:solidFill>
                  <a:schemeClr val="bg1"/>
                </a:solidFill>
              </a:rPr>
              <a:t>שמירה על ממשק </a:t>
            </a:r>
            <a:r>
              <a:rPr lang="en-US" sz="2000" dirty="0">
                <a:solidFill>
                  <a:schemeClr val="bg1"/>
                </a:solidFill>
              </a:rPr>
              <a:t>API</a:t>
            </a:r>
            <a:r>
              <a:rPr lang="he-IL" sz="2000" dirty="0">
                <a:solidFill>
                  <a:schemeClr val="bg1"/>
                </a:solidFill>
              </a:rPr>
              <a:t> מינימליסטי חיונית מכמה סיבות:</a:t>
            </a:r>
          </a:p>
          <a:p>
            <a:endParaRPr lang="he-IL" sz="2000" dirty="0">
              <a:solidFill>
                <a:schemeClr val="bg1"/>
              </a:solidFill>
            </a:endParaRPr>
          </a:p>
        </p:txBody>
      </p:sp>
      <p:sp>
        <p:nvSpPr>
          <p:cNvPr id="4" name="תיבת טקסט 3">
            <a:extLst>
              <a:ext uri="{FF2B5EF4-FFF2-40B4-BE49-F238E27FC236}">
                <a16:creationId xmlns:a16="http://schemas.microsoft.com/office/drawing/2014/main" id="{118A146E-BDC5-3ACC-8C53-D26C65C9CFE9}"/>
              </a:ext>
            </a:extLst>
          </p:cNvPr>
          <p:cNvSpPr txBox="1"/>
          <p:nvPr/>
        </p:nvSpPr>
        <p:spPr>
          <a:xfrm>
            <a:off x="1219200" y="1847119"/>
            <a:ext cx="10363200" cy="4708981"/>
          </a:xfrm>
          <a:prstGeom prst="rect">
            <a:avLst/>
          </a:prstGeom>
          <a:noFill/>
        </p:spPr>
        <p:txBody>
          <a:bodyPr wrap="square" rtlCol="1">
            <a:spAutoFit/>
          </a:bodyPr>
          <a:lstStyle/>
          <a:p>
            <a:pPr marL="342900" indent="-342900">
              <a:buFont typeface="+mj-lt"/>
              <a:buAutoNum type="arabicPeriod"/>
            </a:pPr>
            <a:r>
              <a:rPr lang="he-IL" sz="2000" dirty="0">
                <a:solidFill>
                  <a:schemeClr val="bg1"/>
                </a:solidFill>
              </a:rPr>
              <a:t>ממשק </a:t>
            </a:r>
            <a:r>
              <a:rPr lang="en-US" sz="2000" dirty="0">
                <a:solidFill>
                  <a:schemeClr val="bg1"/>
                </a:solidFill>
              </a:rPr>
              <a:t>API </a:t>
            </a:r>
            <a:r>
              <a:rPr lang="he-IL" sz="2000" dirty="0">
                <a:solidFill>
                  <a:schemeClr val="bg1"/>
                </a:solidFill>
              </a:rPr>
              <a:t> מינימליסטי קל יותר למפתחים להבין ולהשתמש בו.</a:t>
            </a:r>
          </a:p>
          <a:p>
            <a:r>
              <a:rPr lang="he-IL" sz="2000" dirty="0">
                <a:solidFill>
                  <a:schemeClr val="bg1"/>
                </a:solidFill>
              </a:rPr>
              <a:t> </a:t>
            </a:r>
          </a:p>
          <a:p>
            <a:r>
              <a:rPr lang="he-IL" sz="2000" dirty="0">
                <a:solidFill>
                  <a:schemeClr val="bg1"/>
                </a:solidFill>
              </a:rPr>
              <a:t>2. פשטות בתחזוקה:</a:t>
            </a:r>
          </a:p>
          <a:p>
            <a:pPr lvl="1"/>
            <a:r>
              <a:rPr lang="he-IL" sz="2000" dirty="0">
                <a:solidFill>
                  <a:schemeClr val="bg1"/>
                </a:solidFill>
              </a:rPr>
              <a:t>בדרך כלל קל יותר לתחזק ממשק</a:t>
            </a:r>
            <a:r>
              <a:rPr lang="en-US" sz="2000" dirty="0">
                <a:solidFill>
                  <a:schemeClr val="bg1"/>
                </a:solidFill>
              </a:rPr>
              <a:t> API </a:t>
            </a:r>
            <a:r>
              <a:rPr lang="he-IL" sz="2000" dirty="0">
                <a:solidFill>
                  <a:schemeClr val="bg1"/>
                </a:solidFill>
              </a:rPr>
              <a:t>מינימליסטי. עם פחות תכונות, יש פחות נקודות כשל פוטנציאליות, וסביר להניח ששינויים לא יהיו בעלי השלכות לא מכוונות.</a:t>
            </a:r>
          </a:p>
          <a:p>
            <a:endParaRPr lang="he-IL" sz="2000" dirty="0">
              <a:solidFill>
                <a:schemeClr val="bg1"/>
              </a:solidFill>
            </a:endParaRPr>
          </a:p>
          <a:p>
            <a:r>
              <a:rPr lang="he-IL" sz="2000" dirty="0">
                <a:solidFill>
                  <a:schemeClr val="bg1"/>
                </a:solidFill>
              </a:rPr>
              <a:t>3. פיתוח מהיר יותר למשתמשים:</a:t>
            </a:r>
          </a:p>
          <a:p>
            <a:pPr lvl="1"/>
            <a:r>
              <a:rPr lang="he-IL" sz="2000" dirty="0">
                <a:solidFill>
                  <a:schemeClr val="bg1"/>
                </a:solidFill>
              </a:rPr>
              <a:t>מפתחים יכולים לשלב ממשק</a:t>
            </a:r>
            <a:r>
              <a:rPr lang="en-US" sz="2000" dirty="0">
                <a:solidFill>
                  <a:schemeClr val="bg1"/>
                </a:solidFill>
              </a:rPr>
              <a:t>API </a:t>
            </a:r>
            <a:r>
              <a:rPr lang="he-IL" sz="2000" dirty="0">
                <a:solidFill>
                  <a:schemeClr val="bg1"/>
                </a:solidFill>
              </a:rPr>
              <a:t> מינימליסטי מהר יותר באפליקציות שלהם. זה יתרון במיוחד כאשר זמן היציאה לשוק הוא גורם קריטי.</a:t>
            </a:r>
          </a:p>
          <a:p>
            <a:endParaRPr lang="he-IL" sz="2000" dirty="0">
              <a:solidFill>
                <a:schemeClr val="bg1"/>
              </a:solidFill>
            </a:endParaRPr>
          </a:p>
          <a:p>
            <a:r>
              <a:rPr lang="he-IL" sz="2000" dirty="0">
                <a:solidFill>
                  <a:schemeClr val="bg1"/>
                </a:solidFill>
              </a:rPr>
              <a:t>4. תיעוד ברור יותר:</a:t>
            </a:r>
          </a:p>
          <a:p>
            <a:pPr lvl="1"/>
            <a:r>
              <a:rPr lang="he-IL" sz="2000" dirty="0">
                <a:solidFill>
                  <a:schemeClr val="bg1"/>
                </a:solidFill>
              </a:rPr>
              <a:t>ממשקי</a:t>
            </a:r>
            <a:r>
              <a:rPr lang="en-US" sz="2000" dirty="0">
                <a:solidFill>
                  <a:schemeClr val="bg1"/>
                </a:solidFill>
              </a:rPr>
              <a:t>API </a:t>
            </a:r>
            <a:r>
              <a:rPr lang="he-IL" sz="2000" dirty="0">
                <a:solidFill>
                  <a:schemeClr val="bg1"/>
                </a:solidFill>
              </a:rPr>
              <a:t> מינימליסטיים מובילים לתיעוד ברור ותמציתי יותר. מפתחים יכולים למצוא במהירות את המידע שהם צריכים מבלי להיות מוצפים בפרטים מיותרים.</a:t>
            </a:r>
          </a:p>
          <a:p>
            <a:pPr lvl="1"/>
            <a:r>
              <a:rPr lang="he-IL" sz="2000" dirty="0">
                <a:solidFill>
                  <a:schemeClr val="bg1"/>
                </a:solidFill>
              </a:rPr>
              <a:t>תאימות ויכולת פעולה הדדית:</a:t>
            </a:r>
          </a:p>
          <a:p>
            <a:endParaRPr lang="he-IL" sz="2000" dirty="0"/>
          </a:p>
        </p:txBody>
      </p:sp>
    </p:spTree>
    <p:extLst>
      <p:ext uri="{BB962C8B-B14F-4D97-AF65-F5344CB8AC3E}">
        <p14:creationId xmlns:p14="http://schemas.microsoft.com/office/powerpoint/2010/main" val="2221595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6BEE503-AD4E-8F33-3381-34C6F329D472}"/>
              </a:ext>
            </a:extLst>
          </p:cNvPr>
          <p:cNvSpPr>
            <a:spLocks noGrp="1"/>
          </p:cNvSpPr>
          <p:nvPr>
            <p:ph type="title"/>
          </p:nvPr>
        </p:nvSpPr>
        <p:spPr>
          <a:xfrm>
            <a:off x="7848601" y="567736"/>
            <a:ext cx="4343399" cy="984885"/>
          </a:xfrm>
        </p:spPr>
        <p:txBody>
          <a:bodyPr/>
          <a:lstStyle/>
          <a:p>
            <a:r>
              <a:rPr lang="en-US" dirty="0"/>
              <a:t>REAL LIFE EXAMPLE</a:t>
            </a:r>
            <a:endParaRPr lang="he-IL" dirty="0"/>
          </a:p>
        </p:txBody>
      </p:sp>
      <p:pic>
        <p:nvPicPr>
          <p:cNvPr id="7" name="תמונה 6">
            <a:extLst>
              <a:ext uri="{FF2B5EF4-FFF2-40B4-BE49-F238E27FC236}">
                <a16:creationId xmlns:a16="http://schemas.microsoft.com/office/drawing/2014/main" id="{75FA8988-F755-1966-83D4-BF13017D7280}"/>
              </a:ext>
            </a:extLst>
          </p:cNvPr>
          <p:cNvPicPr>
            <a:picLocks noChangeAspect="1"/>
          </p:cNvPicPr>
          <p:nvPr/>
        </p:nvPicPr>
        <p:blipFill rotWithShape="1">
          <a:blip r:embed="rId2"/>
          <a:srcRect b="66667"/>
          <a:stretch/>
        </p:blipFill>
        <p:spPr>
          <a:xfrm>
            <a:off x="-10886" y="-13244"/>
            <a:ext cx="7242662" cy="4501515"/>
          </a:xfrm>
          <a:prstGeom prst="rect">
            <a:avLst/>
          </a:prstGeom>
          <a:ln>
            <a:noFill/>
          </a:ln>
          <a:effectLst>
            <a:outerShdw blurRad="292100" dist="139700" dir="2700000" algn="tl" rotWithShape="0">
              <a:srgbClr val="333333">
                <a:alpha val="65000"/>
              </a:srgbClr>
            </a:outerShdw>
          </a:effectLst>
        </p:spPr>
      </p:pic>
      <p:pic>
        <p:nvPicPr>
          <p:cNvPr id="8" name="תמונה 7">
            <a:extLst>
              <a:ext uri="{FF2B5EF4-FFF2-40B4-BE49-F238E27FC236}">
                <a16:creationId xmlns:a16="http://schemas.microsoft.com/office/drawing/2014/main" id="{1A81E4DC-B939-6C41-7B58-0DC3FA5282B8}"/>
              </a:ext>
            </a:extLst>
          </p:cNvPr>
          <p:cNvPicPr>
            <a:picLocks noChangeAspect="1"/>
          </p:cNvPicPr>
          <p:nvPr/>
        </p:nvPicPr>
        <p:blipFill rotWithShape="1">
          <a:blip r:embed="rId2"/>
          <a:srcRect t="33333" b="30000"/>
          <a:stretch/>
        </p:blipFill>
        <p:spPr>
          <a:xfrm>
            <a:off x="6019800" y="2133600"/>
            <a:ext cx="6018602" cy="4114800"/>
          </a:xfrm>
          <a:prstGeom prst="rect">
            <a:avLst/>
          </a:prstGeom>
          <a:ln>
            <a:noFill/>
          </a:ln>
          <a:effectLst>
            <a:outerShdw blurRad="292100" dist="139700" dir="2700000" algn="tl" rotWithShape="0">
              <a:srgbClr val="333333">
                <a:alpha val="65000"/>
              </a:srgbClr>
            </a:outerShdw>
          </a:effectLst>
        </p:spPr>
      </p:pic>
      <p:pic>
        <p:nvPicPr>
          <p:cNvPr id="4" name="תמונה 3" descr="תמונה שמכילה פרח, סרט מצויר&#10;&#10;התיאור נוצר באופן אוטומטי">
            <a:extLst>
              <a:ext uri="{FF2B5EF4-FFF2-40B4-BE49-F238E27FC236}">
                <a16:creationId xmlns:a16="http://schemas.microsoft.com/office/drawing/2014/main" id="{EBA5ECEF-5F1F-EBA7-E9BF-49467EEEE215}"/>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914400" y="4510042"/>
            <a:ext cx="3579818" cy="3410718"/>
          </a:xfrm>
          <a:prstGeom prst="rect">
            <a:avLst/>
          </a:prstGeom>
        </p:spPr>
      </p:pic>
      <p:sp>
        <p:nvSpPr>
          <p:cNvPr id="5" name="תיבת טקסט 4">
            <a:extLst>
              <a:ext uri="{FF2B5EF4-FFF2-40B4-BE49-F238E27FC236}">
                <a16:creationId xmlns:a16="http://schemas.microsoft.com/office/drawing/2014/main" id="{24CBF2F5-B556-ACC4-A207-0E1E318C27F5}"/>
              </a:ext>
            </a:extLst>
          </p:cNvPr>
          <p:cNvSpPr txBox="1"/>
          <p:nvPr/>
        </p:nvSpPr>
        <p:spPr>
          <a:xfrm>
            <a:off x="914400" y="8030778"/>
            <a:ext cx="3343663" cy="230832"/>
          </a:xfrm>
          <a:prstGeom prst="rect">
            <a:avLst/>
          </a:prstGeom>
          <a:noFill/>
        </p:spPr>
        <p:txBody>
          <a:bodyPr wrap="square" rtlCol="0">
            <a:spAutoFit/>
          </a:bodyPr>
          <a:lstStyle/>
          <a:p>
            <a:r>
              <a:rPr lang="en-US" sz="900">
                <a:hlinkClick r:id="rId4" tooltip="https://freepngimg.com/png/76810-forecasting-weather-forecast-icon-free-frame"/>
              </a:rPr>
              <a:t>תמונה זו</a:t>
            </a:r>
            <a:r>
              <a:rPr lang="en-US" sz="900"/>
              <a:t> מאת מחבר לא ידוע ניתן ברשיון במסגרת </a:t>
            </a:r>
            <a:r>
              <a:rPr lang="en-US" sz="900">
                <a:hlinkClick r:id="rId5" tooltip="https://creativecommons.org/licenses/by-nc/3.0/"/>
              </a:rPr>
              <a:t>CC BY-NC</a:t>
            </a:r>
            <a:endParaRPr lang="en-US" sz="900"/>
          </a:p>
        </p:txBody>
      </p:sp>
    </p:spTree>
    <p:extLst>
      <p:ext uri="{BB962C8B-B14F-4D97-AF65-F5344CB8AC3E}">
        <p14:creationId xmlns:p14="http://schemas.microsoft.com/office/powerpoint/2010/main" val="30402968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אריג דמשק</Template>
  <TotalTime>1371</TotalTime>
  <Words>693</Words>
  <Application>Microsoft Office PowerPoint</Application>
  <PresentationFormat>מסך רחב</PresentationFormat>
  <Paragraphs>83</Paragraphs>
  <Slides>23</Slides>
  <Notes>0</Notes>
  <HiddenSlides>0</HiddenSlides>
  <MMClips>0</MMClips>
  <ScaleCrop>false</ScaleCrop>
  <HeadingPairs>
    <vt:vector size="6" baseType="variant">
      <vt:variant>
        <vt:lpstr>גופנים בשימוש</vt:lpstr>
      </vt:variant>
      <vt:variant>
        <vt:i4>7</vt:i4>
      </vt:variant>
      <vt:variant>
        <vt:lpstr>ערכת נושא</vt:lpstr>
      </vt:variant>
      <vt:variant>
        <vt:i4>1</vt:i4>
      </vt:variant>
      <vt:variant>
        <vt:lpstr>כותרות שקופיות</vt:lpstr>
      </vt:variant>
      <vt:variant>
        <vt:i4>23</vt:i4>
      </vt:variant>
    </vt:vector>
  </HeadingPairs>
  <TitlesOfParts>
    <vt:vector size="31" baseType="lpstr">
      <vt:lpstr>Arial</vt:lpstr>
      <vt:lpstr>Calibri</vt:lpstr>
      <vt:lpstr>Cambria</vt:lpstr>
      <vt:lpstr>Microsoft Sans Serif</vt:lpstr>
      <vt:lpstr>Segoe UI</vt:lpstr>
      <vt:lpstr>Söhne</vt:lpstr>
      <vt:lpstr>Times New Roman</vt:lpstr>
      <vt:lpstr>Office Theme</vt:lpstr>
      <vt:lpstr>מצגת של PowerPoint‏</vt:lpstr>
      <vt:lpstr>מצגת של PowerPoint‏</vt:lpstr>
      <vt:lpstr>מצגת של PowerPoint‏</vt:lpstr>
      <vt:lpstr>מצגת של PowerPoint‏</vt:lpstr>
      <vt:lpstr>מצגת של PowerPoint‏</vt:lpstr>
      <vt:lpstr>מצגת של PowerPoint‏</vt:lpstr>
      <vt:lpstr>What is an API?!</vt:lpstr>
      <vt:lpstr>כמה שיותר קטן יותר טוב</vt:lpstr>
      <vt:lpstr>REAL LIFE EXAMPLE</vt:lpstr>
      <vt:lpstr>מצגת של PowerPoint‏</vt:lpstr>
      <vt:lpstr>מצגת של PowerPoint‏</vt:lpstr>
      <vt:lpstr>מצגת של PowerPoint‏</vt:lpstr>
      <vt:lpstr> CLASSES  ENCAPSULATION </vt:lpstr>
      <vt:lpstr>CLASSES MODIFIER</vt:lpstr>
      <vt:lpstr>NAMING CONVENTIONS</vt:lpstr>
      <vt:lpstr>DEEP COPY</vt:lpstr>
      <vt:lpstr>DEEP COPY</vt:lpstr>
      <vt:lpstr>SHORTEN IF</vt:lpstr>
      <vt:lpstr>FOR EACH</vt:lpstr>
      <vt:lpstr>ENUM</vt:lpstr>
      <vt:lpstr>ENUM</vt:lpstr>
      <vt:lpstr>ENUM</vt:lpstr>
      <vt:lpstr>ENUM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תכנות מונחה עצמים  תרגול 01</dc:title>
  <dc:creator>שער ראשי רה''ע</dc:creator>
  <cp:lastModifiedBy>אילן שמחון</cp:lastModifiedBy>
  <cp:revision>10</cp:revision>
  <dcterms:created xsi:type="dcterms:W3CDTF">2023-08-26T19:47:32Z</dcterms:created>
  <dcterms:modified xsi:type="dcterms:W3CDTF">2024-01-10T11:13:40Z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2022-10-24T00:00:00Z</vt:filetime>
  </property>
  <property fmtid="{D5CDD505-2E9C-101B-9397-08002B2CF9AE}" pid="3" name="Creator">
    <vt:lpwstr>Microsoft® PowerPoint®‎ עבור Microsoft 365</vt:lpwstr>
  </property>
  <property fmtid="{D5CDD505-2E9C-101B-9397-08002B2CF9AE}" pid="4" name="LastSaved">
    <vt:filetime>2023-08-26T00:00:00Z</vt:filetime>
  </property>
</Properties>
</file>